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5" r:id="rId4"/>
    <p:sldId id="353" r:id="rId5"/>
    <p:sldId id="354" r:id="rId6"/>
    <p:sldId id="259" r:id="rId7"/>
    <p:sldId id="260" r:id="rId8"/>
    <p:sldId id="309" r:id="rId9"/>
    <p:sldId id="307" r:id="rId10"/>
    <p:sldId id="308" r:id="rId11"/>
    <p:sldId id="29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1" r:id="rId21"/>
    <p:sldId id="319" r:id="rId22"/>
    <p:sldId id="288" r:id="rId23"/>
    <p:sldId id="322" r:id="rId24"/>
    <p:sldId id="318" r:id="rId25"/>
    <p:sldId id="323" r:id="rId26"/>
    <p:sldId id="324" r:id="rId27"/>
    <p:sldId id="325" r:id="rId28"/>
    <p:sldId id="35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7" r:id="rId37"/>
    <p:sldId id="335" r:id="rId38"/>
    <p:sldId id="336" r:id="rId39"/>
    <p:sldId id="334" r:id="rId40"/>
    <p:sldId id="357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6-4413-B719-2C8D65997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49216"/>
        <c:axId val="107850752"/>
      </c:barChart>
      <c:catAx>
        <c:axId val="10784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7850752"/>
        <c:crosses val="autoZero"/>
        <c:auto val="1"/>
        <c:lblAlgn val="ctr"/>
        <c:lblOffset val="100"/>
        <c:noMultiLvlLbl val="0"/>
      </c:catAx>
      <c:valAx>
        <c:axId val="1078507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7849216"/>
        <c:crosses val="autoZero"/>
        <c:crossBetween val="between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3-4C5A-B4CC-54FE7AA95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275968"/>
        <c:axId val="108285952"/>
      </c:barChart>
      <c:catAx>
        <c:axId val="10827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08285952"/>
        <c:crosses val="autoZero"/>
        <c:auto val="1"/>
        <c:lblAlgn val="ctr"/>
        <c:lblOffset val="100"/>
        <c:noMultiLvlLbl val="0"/>
      </c:catAx>
      <c:valAx>
        <c:axId val="1082859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082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0277-46EE-A9C7-9F2F0A751A1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0277-46EE-A9C7-9F2F0A751A13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77-46EE-A9C7-9F2F0A751A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77-46EE-A9C7-9F2F0A751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6016"/>
        <c:axId val="339928192"/>
      </c:lineChart>
      <c:catAx>
        <c:axId val="3399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8192"/>
        <c:crosses val="autoZero"/>
        <c:auto val="1"/>
        <c:lblAlgn val="ctr"/>
        <c:lblOffset val="100"/>
        <c:noMultiLvlLbl val="0"/>
      </c:catAx>
      <c:valAx>
        <c:axId val="33992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FBD0708C-ECF4-4056-951B-F953FDFA2F92}"/>
              </a:ext>
            </a:extLst>
          </p:cNvPr>
          <p:cNvSpPr/>
          <p:nvPr userDrawn="1"/>
        </p:nvSpPr>
        <p:spPr>
          <a:xfrm>
            <a:off x="4141489" y="3075389"/>
            <a:ext cx="3960001" cy="401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61FFD45-86E5-4164-9F94-080F3824C6DC}"/>
              </a:ext>
            </a:extLst>
          </p:cNvPr>
          <p:cNvSpPr/>
          <p:nvPr userDrawn="1"/>
        </p:nvSpPr>
        <p:spPr>
          <a:xfrm>
            <a:off x="5296195" y="2664661"/>
            <a:ext cx="4434586" cy="4492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C722FF-80D1-44CB-B2C5-E42865360128}"/>
              </a:ext>
            </a:extLst>
          </p:cNvPr>
          <p:cNvSpPr/>
          <p:nvPr userDrawn="1"/>
        </p:nvSpPr>
        <p:spPr>
          <a:xfrm>
            <a:off x="2480718" y="271878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D9D4-2991-48AF-A8F0-FC6FEB1D2061}"/>
              </a:ext>
            </a:extLst>
          </p:cNvPr>
          <p:cNvGrpSpPr/>
          <p:nvPr userDrawn="1"/>
        </p:nvGrpSpPr>
        <p:grpSpPr>
          <a:xfrm>
            <a:off x="5985240" y="1330275"/>
            <a:ext cx="2865724" cy="15745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8EBDF4-2046-4954-8E40-A25BAAF0FBF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F3EF80F-A667-4956-85F0-9FA25E97983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74F7A-574D-4F6D-82C6-B0CFFBF8B7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794F69-AE6D-4F14-8AAB-5A5899FA36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FF094-E7AF-45BF-AE35-9A55DADA7A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7E5E9D-13A5-41B8-B596-7894869380C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88B949-0398-45A9-8C3E-134D205AA4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62A09C-8FA6-4C98-B3DF-527A292384F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9750DD-33F2-43B2-94A1-EC540B87E80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B0A2961-9A19-4350-AF6C-0A9C359EB8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0DCDAB-B599-46E1-B14E-9CB874D6C6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974ED3-193A-4E6A-84FE-DD702B68343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8A848864-2A39-447D-B6BF-CC8044BC2A7E}"/>
              </a:ext>
            </a:extLst>
          </p:cNvPr>
          <p:cNvGrpSpPr/>
          <p:nvPr userDrawn="1"/>
        </p:nvGrpSpPr>
        <p:grpSpPr>
          <a:xfrm>
            <a:off x="3197852" y="589080"/>
            <a:ext cx="2976015" cy="2340686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0261CD-EFAB-4459-A091-5B3D944A1C2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98E678-7BBC-48E9-BE5B-2FC07087B2B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DBF6F4-F4E1-42CE-918E-46EBB68FF9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39435E-2DCE-4E65-B8DB-B8A01FC6E01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86D12B-FF42-4F37-A3FD-228C31675D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9AF04E-5C59-470A-813A-91E8CB2EB35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9C9ACC-2E7D-44B0-BCC0-AF573A66E89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452942-6998-424B-BA1A-EFCCA6713E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그림 개체 틀 2">
            <a:extLst>
              <a:ext uri="{FF2B5EF4-FFF2-40B4-BE49-F238E27FC236}">
                <a16:creationId xmlns:a16="http://schemas.microsoft.com/office/drawing/2014/main" id="{161051AD-0D58-4407-BB68-236DEFCA95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3004" y="1430123"/>
            <a:ext cx="2101955" cy="1250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2" name="그림 개체 틀 2">
            <a:extLst>
              <a:ext uri="{FF2B5EF4-FFF2-40B4-BE49-F238E27FC236}">
                <a16:creationId xmlns:a16="http://schemas.microsoft.com/office/drawing/2014/main" id="{29B598C8-35C5-41B6-83FC-3FBDB5D840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5977" y="698806"/>
            <a:ext cx="2755721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E287AF0-FA95-4762-B8E2-671D58550EB9}"/>
              </a:ext>
            </a:extLst>
          </p:cNvPr>
          <p:cNvSpPr/>
          <p:nvPr userDrawn="1"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8F9923B-6C89-4D4B-A044-7011CD744BA4}"/>
              </a:ext>
            </a:extLst>
          </p:cNvPr>
          <p:cNvSpPr/>
          <p:nvPr userDrawn="1"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그림 개체 틀 2">
            <a:extLst>
              <a:ext uri="{FF2B5EF4-FFF2-40B4-BE49-F238E27FC236}">
                <a16:creationId xmlns:a16="http://schemas.microsoft.com/office/drawing/2014/main" id="{3F019F7B-C14A-4CD4-939C-889E86ECF9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07411" y="1901771"/>
            <a:ext cx="793286" cy="121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02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9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AF271-59E1-4FF8-861D-66BF0AB0C20C}"/>
              </a:ext>
            </a:extLst>
          </p:cNvPr>
          <p:cNvGrpSpPr/>
          <p:nvPr userDrawn="1"/>
        </p:nvGrpSpPr>
        <p:grpSpPr>
          <a:xfrm>
            <a:off x="707906" y="1724831"/>
            <a:ext cx="3114079" cy="4200810"/>
            <a:chOff x="5745956" y="3501865"/>
            <a:chExt cx="2146216" cy="289518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4C438D-502C-4184-A640-9D416688BF31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665005-6515-4CC9-86A2-F3269A2D2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4E96A-A335-49D6-9D89-A017242E6D52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86E7C9-5140-49C6-8E1B-54058234FF9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FE4203-6FE6-438F-AD63-0390034E13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36E384-D851-434A-AB8A-FE09F43D7073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103816-681F-4F21-A286-C8B21595F8D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BA3E9-F56F-483D-AD9C-DDC05D08B8D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2F2F938-D2ED-47FE-8547-C4F10CA5D9CB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192348-B627-4894-9224-7073FE72892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그림 개체 틀 2">
            <a:extLst>
              <a:ext uri="{FF2B5EF4-FFF2-40B4-BE49-F238E27FC236}">
                <a16:creationId xmlns:a16="http://schemas.microsoft.com/office/drawing/2014/main" id="{C3D720D4-ECB3-4075-B591-AE539DCDA2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5992" y="2025648"/>
            <a:ext cx="2767037" cy="3546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7C806DB-48AE-486A-9E8B-160DA86EF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27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55B03-2AD5-47F1-9DB6-84D4C5430D5C}"/>
              </a:ext>
            </a:extLst>
          </p:cNvPr>
          <p:cNvSpPr/>
          <p:nvPr userDrawn="1"/>
        </p:nvSpPr>
        <p:spPr>
          <a:xfrm>
            <a:off x="0" y="1570009"/>
            <a:ext cx="12192000" cy="1949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AFB6764-C60D-4150-B586-3BD8B92807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68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7E06D7E-6841-4959-B8DE-3F59F7CC4F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840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32D84A8-2E6A-4339-8D10-172129386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912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0AC6C735-0E24-47B6-9C8C-93DBC13BDF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984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BCB2B99-9A01-484A-BFF4-CFC31BB6717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2984A-66F1-4308-8BFD-B5A3A264BC5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91" r:id="rId12"/>
    <p:sldLayoutId id="2147483684" r:id="rId13"/>
    <p:sldLayoutId id="2147483685" r:id="rId14"/>
    <p:sldLayoutId id="2147483686" r:id="rId15"/>
    <p:sldLayoutId id="2147483692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542" y="6530922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545" y="5279417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545" y="6151266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697" y="4922688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31608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C62984-CB44-40FF-A697-BF80D5015547}"/>
              </a:ext>
            </a:extLst>
          </p:cNvPr>
          <p:cNvGrpSpPr/>
          <p:nvPr/>
        </p:nvGrpSpPr>
        <p:grpSpPr>
          <a:xfrm>
            <a:off x="4458685" y="2811857"/>
            <a:ext cx="3309884" cy="2981528"/>
            <a:chOff x="4456441" y="1435987"/>
            <a:chExt cx="3312402" cy="298379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A1BB2F-8C53-432D-98C8-DD9FD5A57082}"/>
                </a:ext>
              </a:extLst>
            </p:cNvPr>
            <p:cNvSpPr/>
            <p:nvPr/>
          </p:nvSpPr>
          <p:spPr>
            <a:xfrm>
              <a:off x="4456442" y="1435987"/>
              <a:ext cx="3312401" cy="2983797"/>
            </a:xfrm>
            <a:custGeom>
              <a:avLst/>
              <a:gdLst>
                <a:gd name="connsiteX0" fmla="*/ 1656200 w 3312401"/>
                <a:gd name="connsiteY0" fmla="*/ 0 h 2983797"/>
                <a:gd name="connsiteX1" fmla="*/ 3303849 w 3312401"/>
                <a:gd name="connsiteY1" fmla="*/ 296279 h 2983797"/>
                <a:gd name="connsiteX2" fmla="*/ 3308133 w 3312401"/>
                <a:gd name="connsiteY2" fmla="*/ 313182 h 2983797"/>
                <a:gd name="connsiteX3" fmla="*/ 3312401 w 3312401"/>
                <a:gd name="connsiteY3" fmla="*/ 313371 h 2983797"/>
                <a:gd name="connsiteX4" fmla="*/ 3311766 w 3312401"/>
                <a:gd name="connsiteY4" fmla="*/ 327519 h 2983797"/>
                <a:gd name="connsiteX5" fmla="*/ 3312400 w 3312401"/>
                <a:gd name="connsiteY5" fmla="*/ 330022 h 2983797"/>
                <a:gd name="connsiteX6" fmla="*/ 3311493 w 3312401"/>
                <a:gd name="connsiteY6" fmla="*/ 333604 h 2983797"/>
                <a:gd name="connsiteX7" fmla="*/ 3311406 w 3312401"/>
                <a:gd name="connsiteY7" fmla="*/ 335533 h 2983797"/>
                <a:gd name="connsiteX8" fmla="*/ 3303850 w 3312401"/>
                <a:gd name="connsiteY8" fmla="*/ 378532 h 2983797"/>
                <a:gd name="connsiteX9" fmla="*/ 3299564 w 3312401"/>
                <a:gd name="connsiteY9" fmla="*/ 389339 h 2983797"/>
                <a:gd name="connsiteX10" fmla="*/ 3231190 w 3312401"/>
                <a:gd name="connsiteY10" fmla="*/ 509984 h 2983797"/>
                <a:gd name="connsiteX11" fmla="*/ 2112553 w 3312401"/>
                <a:gd name="connsiteY11" fmla="*/ 2171802 h 2983797"/>
                <a:gd name="connsiteX12" fmla="*/ 2112553 w 3312401"/>
                <a:gd name="connsiteY12" fmla="*/ 2863313 h 2983797"/>
                <a:gd name="connsiteX13" fmla="*/ 2109622 w 3312401"/>
                <a:gd name="connsiteY13" fmla="*/ 2863313 h 2983797"/>
                <a:gd name="connsiteX14" fmla="*/ 2112554 w 3312401"/>
                <a:gd name="connsiteY14" fmla="*/ 2870586 h 2983797"/>
                <a:gd name="connsiteX15" fmla="*/ 1659708 w 3312401"/>
                <a:gd name="connsiteY15" fmla="*/ 2983797 h 2983797"/>
                <a:gd name="connsiteX16" fmla="*/ 1206862 w 3312401"/>
                <a:gd name="connsiteY16" fmla="*/ 2870586 h 2983797"/>
                <a:gd name="connsiteX17" fmla="*/ 1209795 w 3312401"/>
                <a:gd name="connsiteY17" fmla="*/ 2863313 h 2983797"/>
                <a:gd name="connsiteX18" fmla="*/ 1206862 w 3312401"/>
                <a:gd name="connsiteY18" fmla="*/ 2863313 h 2983797"/>
                <a:gd name="connsiteX19" fmla="*/ 1206862 w 3312401"/>
                <a:gd name="connsiteY19" fmla="*/ 2182221 h 2983797"/>
                <a:gd name="connsiteX20" fmla="*/ 81212 w 3312401"/>
                <a:gd name="connsiteY20" fmla="*/ 509984 h 2983797"/>
                <a:gd name="connsiteX21" fmla="*/ 12839 w 3312401"/>
                <a:gd name="connsiteY21" fmla="*/ 389339 h 2983797"/>
                <a:gd name="connsiteX22" fmla="*/ 8552 w 3312401"/>
                <a:gd name="connsiteY22" fmla="*/ 378532 h 2983797"/>
                <a:gd name="connsiteX23" fmla="*/ 4534 w 3312401"/>
                <a:gd name="connsiteY23" fmla="*/ 347915 h 2983797"/>
                <a:gd name="connsiteX24" fmla="*/ 0 w 3312401"/>
                <a:gd name="connsiteY24" fmla="*/ 330022 h 2983797"/>
                <a:gd name="connsiteX25" fmla="*/ 1441 w 3312401"/>
                <a:gd name="connsiteY25" fmla="*/ 324339 h 2983797"/>
                <a:gd name="connsiteX26" fmla="*/ 1 w 3312401"/>
                <a:gd name="connsiteY26" fmla="*/ 313371 h 2983797"/>
                <a:gd name="connsiteX27" fmla="*/ 4240 w 3312401"/>
                <a:gd name="connsiteY27" fmla="*/ 313293 h 2983797"/>
                <a:gd name="connsiteX28" fmla="*/ 8551 w 3312401"/>
                <a:gd name="connsiteY28" fmla="*/ 296279 h 2983797"/>
                <a:gd name="connsiteX29" fmla="*/ 1656200 w 3312401"/>
                <a:gd name="connsiteY29" fmla="*/ 0 h 298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12401" h="2983797">
                  <a:moveTo>
                    <a:pt x="1656200" y="0"/>
                  </a:moveTo>
                  <a:cubicBezTo>
                    <a:pt x="2513726" y="0"/>
                    <a:pt x="3219035" y="129864"/>
                    <a:pt x="3303849" y="296279"/>
                  </a:cubicBezTo>
                  <a:lnTo>
                    <a:pt x="3308133" y="313182"/>
                  </a:lnTo>
                  <a:lnTo>
                    <a:pt x="3312401" y="313371"/>
                  </a:lnTo>
                  <a:lnTo>
                    <a:pt x="3311766" y="327519"/>
                  </a:lnTo>
                  <a:lnTo>
                    <a:pt x="3312400" y="330022"/>
                  </a:lnTo>
                  <a:lnTo>
                    <a:pt x="3311493" y="333604"/>
                  </a:lnTo>
                  <a:lnTo>
                    <a:pt x="3311406" y="335533"/>
                  </a:lnTo>
                  <a:cubicBezTo>
                    <a:pt x="3310175" y="353835"/>
                    <a:pt x="3308091" y="362463"/>
                    <a:pt x="3303850" y="378532"/>
                  </a:cubicBezTo>
                  <a:lnTo>
                    <a:pt x="3299564" y="389339"/>
                  </a:lnTo>
                  <a:lnTo>
                    <a:pt x="3231190" y="509984"/>
                  </a:lnTo>
                  <a:lnTo>
                    <a:pt x="2112553" y="2171802"/>
                  </a:lnTo>
                  <a:lnTo>
                    <a:pt x="2112553" y="2863313"/>
                  </a:lnTo>
                  <a:lnTo>
                    <a:pt x="2109622" y="2863313"/>
                  </a:lnTo>
                  <a:lnTo>
                    <a:pt x="2112554" y="2870586"/>
                  </a:lnTo>
                  <a:cubicBezTo>
                    <a:pt x="2112554" y="2933111"/>
                    <a:pt x="1909808" y="2983797"/>
                    <a:pt x="1659708" y="2983797"/>
                  </a:cubicBezTo>
                  <a:cubicBezTo>
                    <a:pt x="1409608" y="2983797"/>
                    <a:pt x="1206862" y="2933111"/>
                    <a:pt x="1206862" y="2870586"/>
                  </a:cubicBezTo>
                  <a:lnTo>
                    <a:pt x="1209795" y="2863313"/>
                  </a:lnTo>
                  <a:lnTo>
                    <a:pt x="1206862" y="2863313"/>
                  </a:lnTo>
                  <a:lnTo>
                    <a:pt x="1206862" y="2182221"/>
                  </a:lnTo>
                  <a:lnTo>
                    <a:pt x="81212" y="509984"/>
                  </a:lnTo>
                  <a:lnTo>
                    <a:pt x="12839" y="389339"/>
                  </a:lnTo>
                  <a:lnTo>
                    <a:pt x="8552" y="378532"/>
                  </a:lnTo>
                  <a:lnTo>
                    <a:pt x="4534" y="347915"/>
                  </a:lnTo>
                  <a:lnTo>
                    <a:pt x="0" y="330022"/>
                  </a:lnTo>
                  <a:lnTo>
                    <a:pt x="1441" y="324339"/>
                  </a:lnTo>
                  <a:lnTo>
                    <a:pt x="1" y="313371"/>
                  </a:lnTo>
                  <a:lnTo>
                    <a:pt x="4240" y="313293"/>
                  </a:lnTo>
                  <a:lnTo>
                    <a:pt x="8551" y="296279"/>
                  </a:lnTo>
                  <a:cubicBezTo>
                    <a:pt x="93365" y="129864"/>
                    <a:pt x="798675" y="0"/>
                    <a:pt x="165620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B371765-E2E6-4E8D-8972-6C6387F2D965}"/>
                </a:ext>
              </a:extLst>
            </p:cNvPr>
            <p:cNvSpPr/>
            <p:nvPr/>
          </p:nvSpPr>
          <p:spPr>
            <a:xfrm>
              <a:off x="4456441" y="1435987"/>
              <a:ext cx="3312400" cy="660044"/>
            </a:xfrm>
            <a:custGeom>
              <a:avLst/>
              <a:gdLst>
                <a:gd name="connsiteX0" fmla="*/ 1665128 w 3312400"/>
                <a:gd name="connsiteY0" fmla="*/ 64571 h 660044"/>
                <a:gd name="connsiteX1" fmla="*/ 151944 w 3312400"/>
                <a:gd name="connsiteY1" fmla="*/ 309339 h 660044"/>
                <a:gd name="connsiteX2" fmla="*/ 1665128 w 3312400"/>
                <a:gd name="connsiteY2" fmla="*/ 554107 h 660044"/>
                <a:gd name="connsiteX3" fmla="*/ 3178312 w 3312400"/>
                <a:gd name="connsiteY3" fmla="*/ 309339 h 660044"/>
                <a:gd name="connsiteX4" fmla="*/ 1665128 w 3312400"/>
                <a:gd name="connsiteY4" fmla="*/ 64571 h 660044"/>
                <a:gd name="connsiteX5" fmla="*/ 1656200 w 3312400"/>
                <a:gd name="connsiteY5" fmla="*/ 0 h 660044"/>
                <a:gd name="connsiteX6" fmla="*/ 3312400 w 3312400"/>
                <a:gd name="connsiteY6" fmla="*/ 330022 h 660044"/>
                <a:gd name="connsiteX7" fmla="*/ 1656200 w 3312400"/>
                <a:gd name="connsiteY7" fmla="*/ 660044 h 660044"/>
                <a:gd name="connsiteX8" fmla="*/ 0 w 3312400"/>
                <a:gd name="connsiteY8" fmla="*/ 330022 h 660044"/>
                <a:gd name="connsiteX9" fmla="*/ 1656200 w 3312400"/>
                <a:gd name="connsiteY9" fmla="*/ 0 h 66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400" h="660044">
                  <a:moveTo>
                    <a:pt x="1665128" y="64571"/>
                  </a:moveTo>
                  <a:cubicBezTo>
                    <a:pt x="829420" y="64571"/>
                    <a:pt x="151944" y="174157"/>
                    <a:pt x="151944" y="309339"/>
                  </a:cubicBezTo>
                  <a:cubicBezTo>
                    <a:pt x="151944" y="444521"/>
                    <a:pt x="829420" y="554107"/>
                    <a:pt x="1665128" y="554107"/>
                  </a:cubicBezTo>
                  <a:cubicBezTo>
                    <a:pt x="2500836" y="554107"/>
                    <a:pt x="3178312" y="444521"/>
                    <a:pt x="3178312" y="309339"/>
                  </a:cubicBezTo>
                  <a:cubicBezTo>
                    <a:pt x="3178312" y="174157"/>
                    <a:pt x="2500836" y="64571"/>
                    <a:pt x="1665128" y="64571"/>
                  </a:cubicBezTo>
                  <a:close/>
                  <a:moveTo>
                    <a:pt x="1656200" y="0"/>
                  </a:moveTo>
                  <a:cubicBezTo>
                    <a:pt x="2570894" y="0"/>
                    <a:pt x="3312400" y="147756"/>
                    <a:pt x="3312400" y="330022"/>
                  </a:cubicBezTo>
                  <a:cubicBezTo>
                    <a:pt x="3312400" y="512288"/>
                    <a:pt x="2570894" y="660044"/>
                    <a:pt x="1656200" y="660044"/>
                  </a:cubicBezTo>
                  <a:cubicBezTo>
                    <a:pt x="741506" y="660044"/>
                    <a:pt x="0" y="512288"/>
                    <a:pt x="0" y="330022"/>
                  </a:cubicBezTo>
                  <a:cubicBezTo>
                    <a:pt x="0" y="147756"/>
                    <a:pt x="741506" y="0"/>
                    <a:pt x="1656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C84F73-A6CC-43AD-8206-7E6984570ED7}"/>
                </a:ext>
              </a:extLst>
            </p:cNvPr>
            <p:cNvSpPr/>
            <p:nvPr/>
          </p:nvSpPr>
          <p:spPr>
            <a:xfrm rot="10800000">
              <a:off x="5081384" y="2492257"/>
              <a:ext cx="2082297" cy="939775"/>
            </a:xfrm>
            <a:custGeom>
              <a:avLst/>
              <a:gdLst>
                <a:gd name="connsiteX0" fmla="*/ 2082297 w 2082297"/>
                <a:gd name="connsiteY0" fmla="*/ 939775 h 939775"/>
                <a:gd name="connsiteX1" fmla="*/ 0 w 2082297"/>
                <a:gd name="connsiteY1" fmla="*/ 939775 h 939775"/>
                <a:gd name="connsiteX2" fmla="*/ 546558 w 2082297"/>
                <a:gd name="connsiteY2" fmla="*/ 78349 h 939775"/>
                <a:gd name="connsiteX3" fmla="*/ 545223 w 2082297"/>
                <a:gd name="connsiteY3" fmla="*/ 76313 h 939775"/>
                <a:gd name="connsiteX4" fmla="*/ 1041766 w 2082297"/>
                <a:gd name="connsiteY4" fmla="*/ 0 h 939775"/>
                <a:gd name="connsiteX5" fmla="*/ 1538309 w 2082297"/>
                <a:gd name="connsiteY5" fmla="*/ 76313 h 939775"/>
                <a:gd name="connsiteX6" fmla="*/ 1536346 w 2082297"/>
                <a:gd name="connsiteY6" fmla="*/ 79306 h 9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297" h="939775">
                  <a:moveTo>
                    <a:pt x="2082297" y="939775"/>
                  </a:moveTo>
                  <a:lnTo>
                    <a:pt x="0" y="939775"/>
                  </a:lnTo>
                  <a:lnTo>
                    <a:pt x="546558" y="78349"/>
                  </a:lnTo>
                  <a:lnTo>
                    <a:pt x="545223" y="76313"/>
                  </a:lnTo>
                  <a:cubicBezTo>
                    <a:pt x="545223" y="34166"/>
                    <a:pt x="767533" y="0"/>
                    <a:pt x="1041766" y="0"/>
                  </a:cubicBezTo>
                  <a:cubicBezTo>
                    <a:pt x="1315999" y="0"/>
                    <a:pt x="1538309" y="34166"/>
                    <a:pt x="1538309" y="76313"/>
                  </a:cubicBezTo>
                  <a:lnTo>
                    <a:pt x="1536346" y="793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31DE16-E963-40B5-8300-3419A62C66C3}"/>
                </a:ext>
              </a:extLst>
            </p:cNvPr>
            <p:cNvSpPr/>
            <p:nvPr/>
          </p:nvSpPr>
          <p:spPr>
            <a:xfrm>
              <a:off x="5081383" y="2362490"/>
              <a:ext cx="2082297" cy="2474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Up Arrow 4">
            <a:extLst>
              <a:ext uri="{FF2B5EF4-FFF2-40B4-BE49-F238E27FC236}">
                <a16:creationId xmlns:a16="http://schemas.microsoft.com/office/drawing/2014/main" id="{DC5A2C59-D69A-42DA-B201-E84619F1097A}"/>
              </a:ext>
            </a:extLst>
          </p:cNvPr>
          <p:cNvSpPr/>
          <p:nvPr/>
        </p:nvSpPr>
        <p:spPr>
          <a:xfrm rot="10800000">
            <a:off x="5626462" y="2119363"/>
            <a:ext cx="881744" cy="1133670"/>
          </a:xfrm>
          <a:prstGeom prst="up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DC0595-E3D5-4B2C-851C-D3EDF96C1131}"/>
              </a:ext>
            </a:extLst>
          </p:cNvPr>
          <p:cNvSpPr txBox="1"/>
          <p:nvPr/>
        </p:nvSpPr>
        <p:spPr>
          <a:xfrm>
            <a:off x="5711080" y="5160606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2A7AE3-AD73-4107-8787-51950414382C}"/>
              </a:ext>
            </a:extLst>
          </p:cNvPr>
          <p:cNvGrpSpPr/>
          <p:nvPr/>
        </p:nvGrpSpPr>
        <p:grpSpPr>
          <a:xfrm>
            <a:off x="8211199" y="1831486"/>
            <a:ext cx="3384391" cy="672313"/>
            <a:chOff x="4965552" y="1768882"/>
            <a:chExt cx="2583556" cy="67231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F9AC9B-A765-489B-A62B-203C19B2C64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A89133-CE52-493F-AF74-C8510AB3B3B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B71D8B-3C4A-46DD-94BB-C735FF717820}"/>
              </a:ext>
            </a:extLst>
          </p:cNvPr>
          <p:cNvGrpSpPr/>
          <p:nvPr/>
        </p:nvGrpSpPr>
        <p:grpSpPr>
          <a:xfrm>
            <a:off x="8211199" y="2532310"/>
            <a:ext cx="3384391" cy="672313"/>
            <a:chOff x="4965552" y="1768882"/>
            <a:chExt cx="2583556" cy="67231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94458E-FB80-4FFD-A4C1-0DCD08649C3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827EE7-BEB0-4B8D-AB84-5DBCF5AB0DFD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4936FA-B5B5-4B1C-A276-F8D137F0EA35}"/>
              </a:ext>
            </a:extLst>
          </p:cNvPr>
          <p:cNvGrpSpPr/>
          <p:nvPr/>
        </p:nvGrpSpPr>
        <p:grpSpPr>
          <a:xfrm>
            <a:off x="8211199" y="3233134"/>
            <a:ext cx="3384391" cy="672313"/>
            <a:chOff x="4965552" y="1768882"/>
            <a:chExt cx="2583556" cy="67231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DD0191A-B0B8-4E83-A070-681FD3E1518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07C31FE-6D98-400D-88FB-EEF854FCF5F7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Freeform 16">
            <a:extLst>
              <a:ext uri="{FF2B5EF4-FFF2-40B4-BE49-F238E27FC236}">
                <a16:creationId xmlns:a16="http://schemas.microsoft.com/office/drawing/2014/main" id="{71EA40FF-3D63-4171-BA3D-FE70F6399CF8}"/>
              </a:ext>
            </a:extLst>
          </p:cNvPr>
          <p:cNvSpPr/>
          <p:nvPr/>
        </p:nvSpPr>
        <p:spPr>
          <a:xfrm>
            <a:off x="6067334" y="2028856"/>
            <a:ext cx="2090934" cy="338554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Freeform 17">
            <a:extLst>
              <a:ext uri="{FF2B5EF4-FFF2-40B4-BE49-F238E27FC236}">
                <a16:creationId xmlns:a16="http://schemas.microsoft.com/office/drawing/2014/main" id="{28749ED6-C55F-4D05-B8B3-87B282322E85}"/>
              </a:ext>
            </a:extLst>
          </p:cNvPr>
          <p:cNvSpPr/>
          <p:nvPr/>
        </p:nvSpPr>
        <p:spPr>
          <a:xfrm>
            <a:off x="7276525" y="2742958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90544AAB-927D-4D99-8091-7A1DA3C412FF}"/>
              </a:ext>
            </a:extLst>
          </p:cNvPr>
          <p:cNvSpPr/>
          <p:nvPr/>
        </p:nvSpPr>
        <p:spPr>
          <a:xfrm>
            <a:off x="7690182" y="3478951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F38194-3B71-4367-B160-E38F923F2534}"/>
              </a:ext>
            </a:extLst>
          </p:cNvPr>
          <p:cNvGrpSpPr/>
          <p:nvPr/>
        </p:nvGrpSpPr>
        <p:grpSpPr>
          <a:xfrm>
            <a:off x="596411" y="4126488"/>
            <a:ext cx="3391027" cy="672313"/>
            <a:chOff x="4965552" y="1768882"/>
            <a:chExt cx="2583556" cy="67231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B6C0DD-2C9F-4683-A1B0-AFB9F54F3E34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A91F34-CBD1-44EF-9701-93EA3623F47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21B20A7-5002-4718-B514-F64FE40E9DDE}"/>
              </a:ext>
            </a:extLst>
          </p:cNvPr>
          <p:cNvGrpSpPr/>
          <p:nvPr/>
        </p:nvGrpSpPr>
        <p:grpSpPr>
          <a:xfrm>
            <a:off x="596411" y="4822916"/>
            <a:ext cx="3391027" cy="672313"/>
            <a:chOff x="4965552" y="1768882"/>
            <a:chExt cx="2583556" cy="67231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1FDD9C-42EB-4049-A138-FC43C44A7936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532823-CB35-4462-8D66-51CE411A290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805F866-518C-438D-824B-E1CBA6E71AB3}"/>
              </a:ext>
            </a:extLst>
          </p:cNvPr>
          <p:cNvGrpSpPr/>
          <p:nvPr/>
        </p:nvGrpSpPr>
        <p:grpSpPr>
          <a:xfrm>
            <a:off x="596411" y="5519344"/>
            <a:ext cx="3391027" cy="672313"/>
            <a:chOff x="4965552" y="1768882"/>
            <a:chExt cx="2583556" cy="67231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E04CB19-FA14-4B9B-A0BA-D61AF7ABF922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B0EA536-CDFF-471F-AE27-212BCA32109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Freeform 80">
            <a:extLst>
              <a:ext uri="{FF2B5EF4-FFF2-40B4-BE49-F238E27FC236}">
                <a16:creationId xmlns:a16="http://schemas.microsoft.com/office/drawing/2014/main" id="{D9E7086E-5FB2-44E7-BE4A-A0841693B380}"/>
              </a:ext>
            </a:extLst>
          </p:cNvPr>
          <p:cNvSpPr/>
          <p:nvPr/>
        </p:nvSpPr>
        <p:spPr>
          <a:xfrm rot="10800000">
            <a:off x="4005065" y="5264396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Freeform 81">
            <a:extLst>
              <a:ext uri="{FF2B5EF4-FFF2-40B4-BE49-F238E27FC236}">
                <a16:creationId xmlns:a16="http://schemas.microsoft.com/office/drawing/2014/main" id="{8E11D7F9-2CB4-477B-92D3-E03F847C1F51}"/>
              </a:ext>
            </a:extLst>
          </p:cNvPr>
          <p:cNvSpPr/>
          <p:nvPr/>
        </p:nvSpPr>
        <p:spPr>
          <a:xfrm rot="10800000">
            <a:off x="4005067" y="44626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Freeform 16">
            <a:extLst>
              <a:ext uri="{FF2B5EF4-FFF2-40B4-BE49-F238E27FC236}">
                <a16:creationId xmlns:a16="http://schemas.microsoft.com/office/drawing/2014/main" id="{AB17174F-7B6B-4812-9EDF-F81F37C9A626}"/>
              </a:ext>
            </a:extLst>
          </p:cNvPr>
          <p:cNvSpPr/>
          <p:nvPr/>
        </p:nvSpPr>
        <p:spPr>
          <a:xfrm rot="10800000">
            <a:off x="4005066" y="5622270"/>
            <a:ext cx="2090934" cy="338554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>
            <a:extLst>
              <a:ext uri="{FF2B5EF4-FFF2-40B4-BE49-F238E27FC236}">
                <a16:creationId xmlns:a16="http://schemas.microsoft.com/office/drawing/2014/main" id="{1B763CBD-0D9B-4526-9AD9-78FF433700E0}"/>
              </a:ext>
            </a:extLst>
          </p:cNvPr>
          <p:cNvSpPr/>
          <p:nvPr/>
        </p:nvSpPr>
        <p:spPr>
          <a:xfrm>
            <a:off x="3396000" y="2349000"/>
            <a:ext cx="5400000" cy="2160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35502EA-EA7E-4EAF-B9D9-41CDEE71BFBA}"/>
              </a:ext>
            </a:extLst>
          </p:cNvPr>
          <p:cNvSpPr txBox="1">
            <a:spLocks/>
          </p:cNvSpPr>
          <p:nvPr/>
        </p:nvSpPr>
        <p:spPr>
          <a:xfrm>
            <a:off x="3996928" y="2723606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8A094C-36F9-4402-BB67-65D96591BE8F}"/>
              </a:ext>
            </a:extLst>
          </p:cNvPr>
          <p:cNvSpPr/>
          <p:nvPr/>
        </p:nvSpPr>
        <p:spPr>
          <a:xfrm>
            <a:off x="639645" y="611434"/>
            <a:ext cx="5196552" cy="5191687"/>
          </a:xfrm>
          <a:custGeom>
            <a:avLst/>
            <a:gdLst>
              <a:gd name="connsiteX0" fmla="*/ 2060979 w 3680296"/>
              <a:gd name="connsiteY0" fmla="*/ 3435650 h 3676850"/>
              <a:gd name="connsiteX1" fmla="*/ 2076817 w 3680296"/>
              <a:gd name="connsiteY1" fmla="*/ 3448291 h 3676850"/>
              <a:gd name="connsiteX2" fmla="*/ 2083260 w 3680296"/>
              <a:gd name="connsiteY2" fmla="*/ 3490837 h 3676850"/>
              <a:gd name="connsiteX3" fmla="*/ 2067275 w 3680296"/>
              <a:gd name="connsiteY3" fmla="*/ 3511937 h 3676850"/>
              <a:gd name="connsiteX4" fmla="*/ 1929260 w 3680296"/>
              <a:gd name="connsiteY4" fmla="*/ 3524725 h 3676850"/>
              <a:gd name="connsiteX5" fmla="*/ 1914171 w 3680296"/>
              <a:gd name="connsiteY5" fmla="*/ 3525080 h 3676850"/>
              <a:gd name="connsiteX6" fmla="*/ 1914171 w 3680296"/>
              <a:gd name="connsiteY6" fmla="*/ 3448074 h 3676850"/>
              <a:gd name="connsiteX7" fmla="*/ 2045142 w 3680296"/>
              <a:gd name="connsiteY7" fmla="*/ 3437568 h 3676850"/>
              <a:gd name="connsiteX8" fmla="*/ 2060979 w 3680296"/>
              <a:gd name="connsiteY8" fmla="*/ 3435650 h 3676850"/>
              <a:gd name="connsiteX9" fmla="*/ 1495886 w 3680296"/>
              <a:gd name="connsiteY9" fmla="*/ 3257008 h 3676850"/>
              <a:gd name="connsiteX10" fmla="*/ 1690414 w 3680296"/>
              <a:gd name="connsiteY10" fmla="*/ 3290995 h 3676850"/>
              <a:gd name="connsiteX11" fmla="*/ 1766125 w 3680296"/>
              <a:gd name="connsiteY11" fmla="*/ 3294230 h 3676850"/>
              <a:gd name="connsiteX12" fmla="*/ 1766125 w 3680296"/>
              <a:gd name="connsiteY12" fmla="*/ 3372827 h 3676850"/>
              <a:gd name="connsiteX13" fmla="*/ 1635548 w 3680296"/>
              <a:gd name="connsiteY13" fmla="*/ 3361165 h 3676850"/>
              <a:gd name="connsiteX14" fmla="*/ 1501492 w 3680296"/>
              <a:gd name="connsiteY14" fmla="*/ 3336984 h 3676850"/>
              <a:gd name="connsiteX15" fmla="*/ 1470506 w 3680296"/>
              <a:gd name="connsiteY15" fmla="*/ 3329557 h 3676850"/>
              <a:gd name="connsiteX16" fmla="*/ 1460078 w 3680296"/>
              <a:gd name="connsiteY16" fmla="*/ 3311260 h 3676850"/>
              <a:gd name="connsiteX17" fmla="*/ 1470456 w 3680296"/>
              <a:gd name="connsiteY17" fmla="*/ 3272796 h 3676850"/>
              <a:gd name="connsiteX18" fmla="*/ 1495886 w 3680296"/>
              <a:gd name="connsiteY18" fmla="*/ 3257008 h 3676850"/>
              <a:gd name="connsiteX19" fmla="*/ 743739 w 3680296"/>
              <a:gd name="connsiteY19" fmla="*/ 3221840 h 3676850"/>
              <a:gd name="connsiteX20" fmla="*/ 788400 w 3680296"/>
              <a:gd name="connsiteY20" fmla="*/ 3266206 h 3676850"/>
              <a:gd name="connsiteX21" fmla="*/ 742608 w 3680296"/>
              <a:gd name="connsiteY21" fmla="*/ 3311407 h 3676850"/>
              <a:gd name="connsiteX22" fmla="*/ 697997 w 3680296"/>
              <a:gd name="connsiteY22" fmla="*/ 3266746 h 3676850"/>
              <a:gd name="connsiteX23" fmla="*/ 743739 w 3680296"/>
              <a:gd name="connsiteY23" fmla="*/ 3221840 h 3676850"/>
              <a:gd name="connsiteX24" fmla="*/ 2095727 w 3680296"/>
              <a:gd name="connsiteY24" fmla="*/ 3121629 h 3676850"/>
              <a:gd name="connsiteX25" fmla="*/ 2112230 w 3680296"/>
              <a:gd name="connsiteY25" fmla="*/ 3145554 h 3676850"/>
              <a:gd name="connsiteX26" fmla="*/ 2133183 w 3680296"/>
              <a:gd name="connsiteY26" fmla="*/ 3250270 h 3676850"/>
              <a:gd name="connsiteX27" fmla="*/ 2154923 w 3680296"/>
              <a:gd name="connsiteY27" fmla="*/ 3264583 h 3676850"/>
              <a:gd name="connsiteX28" fmla="*/ 2282413 w 3680296"/>
              <a:gd name="connsiteY28" fmla="*/ 3229563 h 3676850"/>
              <a:gd name="connsiteX29" fmla="*/ 2306907 w 3680296"/>
              <a:gd name="connsiteY29" fmla="*/ 3241662 h 3676850"/>
              <a:gd name="connsiteX30" fmla="*/ 2319498 w 3680296"/>
              <a:gd name="connsiteY30" fmla="*/ 3279437 h 3676850"/>
              <a:gd name="connsiteX31" fmla="*/ 2307350 w 3680296"/>
              <a:gd name="connsiteY31" fmla="*/ 3302406 h 3676850"/>
              <a:gd name="connsiteX32" fmla="*/ 2081145 w 3680296"/>
              <a:gd name="connsiteY32" fmla="*/ 3356068 h 3676850"/>
              <a:gd name="connsiteX33" fmla="*/ 1914171 w 3680296"/>
              <a:gd name="connsiteY33" fmla="*/ 3372279 h 3676850"/>
              <a:gd name="connsiteX34" fmla="*/ 1914171 w 3680296"/>
              <a:gd name="connsiteY34" fmla="*/ 3294859 h 3676850"/>
              <a:gd name="connsiteX35" fmla="*/ 2041748 w 3680296"/>
              <a:gd name="connsiteY35" fmla="*/ 3285142 h 3676850"/>
              <a:gd name="connsiteX36" fmla="*/ 2058471 w 3680296"/>
              <a:gd name="connsiteY36" fmla="*/ 3262468 h 3676850"/>
              <a:gd name="connsiteX37" fmla="*/ 2052027 w 3680296"/>
              <a:gd name="connsiteY37" fmla="*/ 3226415 h 3676850"/>
              <a:gd name="connsiteX38" fmla="*/ 2028713 w 3680296"/>
              <a:gd name="connsiteY38" fmla="*/ 3209643 h 3676850"/>
              <a:gd name="connsiteX39" fmla="*/ 1918544 w 3680296"/>
              <a:gd name="connsiteY39" fmla="*/ 3220697 h 3676850"/>
              <a:gd name="connsiteX40" fmla="*/ 1914171 w 3680296"/>
              <a:gd name="connsiteY40" fmla="*/ 3220758 h 3676850"/>
              <a:gd name="connsiteX41" fmla="*/ 1914171 w 3680296"/>
              <a:gd name="connsiteY41" fmla="*/ 3143677 h 3676850"/>
              <a:gd name="connsiteX42" fmla="*/ 1925154 w 3680296"/>
              <a:gd name="connsiteY42" fmla="*/ 3143597 h 3676850"/>
              <a:gd name="connsiteX43" fmla="*/ 2080309 w 3680296"/>
              <a:gd name="connsiteY43" fmla="*/ 3124059 h 3676850"/>
              <a:gd name="connsiteX44" fmla="*/ 2095727 w 3680296"/>
              <a:gd name="connsiteY44" fmla="*/ 3121629 h 3676850"/>
              <a:gd name="connsiteX45" fmla="*/ 3042896 w 3680296"/>
              <a:gd name="connsiteY45" fmla="*/ 2912875 h 3676850"/>
              <a:gd name="connsiteX46" fmla="*/ 3053200 w 3680296"/>
              <a:gd name="connsiteY46" fmla="*/ 2917775 h 3676850"/>
              <a:gd name="connsiteX47" fmla="*/ 3090089 w 3680296"/>
              <a:gd name="connsiteY47" fmla="*/ 2950532 h 3676850"/>
              <a:gd name="connsiteX48" fmla="*/ 3096533 w 3680296"/>
              <a:gd name="connsiteY48" fmla="*/ 2958353 h 3676850"/>
              <a:gd name="connsiteX49" fmla="*/ 3089941 w 3680296"/>
              <a:gd name="connsiteY49" fmla="*/ 2970059 h 3676850"/>
              <a:gd name="connsiteX50" fmla="*/ 2897282 w 3680296"/>
              <a:gd name="connsiteY50" fmla="*/ 3152784 h 3676850"/>
              <a:gd name="connsiteX51" fmla="*/ 2876673 w 3680296"/>
              <a:gd name="connsiteY51" fmla="*/ 3150078 h 3676850"/>
              <a:gd name="connsiteX52" fmla="*/ 2848981 w 3680296"/>
              <a:gd name="connsiteY52" fmla="*/ 3115157 h 3676850"/>
              <a:gd name="connsiteX53" fmla="*/ 2852227 w 3680296"/>
              <a:gd name="connsiteY53" fmla="*/ 3090761 h 3676850"/>
              <a:gd name="connsiteX54" fmla="*/ 3012031 w 3680296"/>
              <a:gd name="connsiteY54" fmla="*/ 2942663 h 3676850"/>
              <a:gd name="connsiteX55" fmla="*/ 3033476 w 3680296"/>
              <a:gd name="connsiteY55" fmla="*/ 2919152 h 3676850"/>
              <a:gd name="connsiteX56" fmla="*/ 3042896 w 3680296"/>
              <a:gd name="connsiteY56" fmla="*/ 2912875 h 3676850"/>
              <a:gd name="connsiteX57" fmla="*/ 2326441 w 3680296"/>
              <a:gd name="connsiteY57" fmla="*/ 2890078 h 3676850"/>
              <a:gd name="connsiteX58" fmla="*/ 2337746 w 3680296"/>
              <a:gd name="connsiteY58" fmla="*/ 2907348 h 3676850"/>
              <a:gd name="connsiteX59" fmla="*/ 2352600 w 3680296"/>
              <a:gd name="connsiteY59" fmla="*/ 2939121 h 3676850"/>
              <a:gd name="connsiteX60" fmla="*/ 2343255 w 3680296"/>
              <a:gd name="connsiteY60" fmla="*/ 2963173 h 3676850"/>
              <a:gd name="connsiteX61" fmla="*/ 1980364 w 3680296"/>
              <a:gd name="connsiteY61" fmla="*/ 3062528 h 3676850"/>
              <a:gd name="connsiteX62" fmla="*/ 1914171 w 3680296"/>
              <a:gd name="connsiteY62" fmla="*/ 3065178 h 3676850"/>
              <a:gd name="connsiteX63" fmla="*/ 1914171 w 3680296"/>
              <a:gd name="connsiteY63" fmla="*/ 2991275 h 3676850"/>
              <a:gd name="connsiteX64" fmla="*/ 1925246 w 3680296"/>
              <a:gd name="connsiteY64" fmla="*/ 2991101 h 3676850"/>
              <a:gd name="connsiteX65" fmla="*/ 2306317 w 3680296"/>
              <a:gd name="connsiteY65" fmla="*/ 2895789 h 3676850"/>
              <a:gd name="connsiteX66" fmla="*/ 2326441 w 3680296"/>
              <a:gd name="connsiteY66" fmla="*/ 2890078 h 3676850"/>
              <a:gd name="connsiteX67" fmla="*/ 2055956 w 3680296"/>
              <a:gd name="connsiteY67" fmla="*/ 2173603 h 3676850"/>
              <a:gd name="connsiteX68" fmla="*/ 2066537 w 3680296"/>
              <a:gd name="connsiteY68" fmla="*/ 2183926 h 3676850"/>
              <a:gd name="connsiteX69" fmla="*/ 2088327 w 3680296"/>
              <a:gd name="connsiteY69" fmla="*/ 2217274 h 3676850"/>
              <a:gd name="connsiteX70" fmla="*/ 2083162 w 3680296"/>
              <a:gd name="connsiteY70" fmla="*/ 2242309 h 3676850"/>
              <a:gd name="connsiteX71" fmla="*/ 1991474 w 3680296"/>
              <a:gd name="connsiteY71" fmla="*/ 2284812 h 3676850"/>
              <a:gd name="connsiteX72" fmla="*/ 1914171 w 3680296"/>
              <a:gd name="connsiteY72" fmla="*/ 2302214 h 3676850"/>
              <a:gd name="connsiteX73" fmla="*/ 1914171 w 3680296"/>
              <a:gd name="connsiteY73" fmla="*/ 2223760 h 3676850"/>
              <a:gd name="connsiteX74" fmla="*/ 1955729 w 3680296"/>
              <a:gd name="connsiteY74" fmla="*/ 2216314 h 3676850"/>
              <a:gd name="connsiteX75" fmla="*/ 2041207 w 3680296"/>
              <a:gd name="connsiteY75" fmla="*/ 2177630 h 3676850"/>
              <a:gd name="connsiteX76" fmla="*/ 2055956 w 3680296"/>
              <a:gd name="connsiteY76" fmla="*/ 2173603 h 3676850"/>
              <a:gd name="connsiteX77" fmla="*/ 328121 w 3680296"/>
              <a:gd name="connsiteY77" fmla="*/ 1717548 h 3676850"/>
              <a:gd name="connsiteX78" fmla="*/ 369388 w 3680296"/>
              <a:gd name="connsiteY78" fmla="*/ 1721039 h 3676850"/>
              <a:gd name="connsiteX79" fmla="*/ 384340 w 3680296"/>
              <a:gd name="connsiteY79" fmla="*/ 1738452 h 3676850"/>
              <a:gd name="connsiteX80" fmla="*/ 384930 w 3680296"/>
              <a:gd name="connsiteY80" fmla="*/ 1953442 h 3676850"/>
              <a:gd name="connsiteX81" fmla="*/ 480793 w 3680296"/>
              <a:gd name="connsiteY81" fmla="*/ 2371372 h 3676850"/>
              <a:gd name="connsiteX82" fmla="*/ 504304 w 3680296"/>
              <a:gd name="connsiteY82" fmla="*/ 2381308 h 3676850"/>
              <a:gd name="connsiteX83" fmla="*/ 539225 w 3680296"/>
              <a:gd name="connsiteY83" fmla="*/ 2365815 h 3676850"/>
              <a:gd name="connsiteX84" fmla="*/ 550440 w 3680296"/>
              <a:gd name="connsiteY84" fmla="*/ 2339549 h 3676850"/>
              <a:gd name="connsiteX85" fmla="*/ 508337 w 3680296"/>
              <a:gd name="connsiteY85" fmla="*/ 2214224 h 3676850"/>
              <a:gd name="connsiteX86" fmla="*/ 525945 w 3680296"/>
              <a:gd name="connsiteY86" fmla="*/ 2184516 h 3676850"/>
              <a:gd name="connsiteX87" fmla="*/ 558309 w 3680296"/>
              <a:gd name="connsiteY87" fmla="*/ 2176056 h 3676850"/>
              <a:gd name="connsiteX88" fmla="*/ 580984 w 3680296"/>
              <a:gd name="connsiteY88" fmla="*/ 2189434 h 3676850"/>
              <a:gd name="connsiteX89" fmla="*/ 648221 w 3680296"/>
              <a:gd name="connsiteY89" fmla="*/ 2375061 h 3676850"/>
              <a:gd name="connsiteX90" fmla="*/ 1048985 w 3680296"/>
              <a:gd name="connsiteY90" fmla="*/ 2878771 h 3676850"/>
              <a:gd name="connsiteX91" fmla="*/ 1054248 w 3680296"/>
              <a:gd name="connsiteY91" fmla="*/ 2910594 h 3676850"/>
              <a:gd name="connsiteX92" fmla="*/ 1031229 w 3680296"/>
              <a:gd name="connsiteY92" fmla="*/ 2943155 h 3676850"/>
              <a:gd name="connsiteX93" fmla="*/ 1011948 w 3680296"/>
              <a:gd name="connsiteY93" fmla="*/ 2946500 h 3676850"/>
              <a:gd name="connsiteX94" fmla="*/ 982928 w 3680296"/>
              <a:gd name="connsiteY94" fmla="*/ 2924120 h 3676850"/>
              <a:gd name="connsiteX95" fmla="*/ 961779 w 3680296"/>
              <a:gd name="connsiteY95" fmla="*/ 2926038 h 3676850"/>
              <a:gd name="connsiteX96" fmla="*/ 931874 w 3680296"/>
              <a:gd name="connsiteY96" fmla="*/ 2961255 h 3676850"/>
              <a:gd name="connsiteX97" fmla="*/ 934629 w 3680296"/>
              <a:gd name="connsiteY97" fmla="*/ 2983094 h 3676850"/>
              <a:gd name="connsiteX98" fmla="*/ 1076922 w 3680296"/>
              <a:gd name="connsiteY98" fmla="*/ 3082596 h 3676850"/>
              <a:gd name="connsiteX99" fmla="*/ 1332934 w 3680296"/>
              <a:gd name="connsiteY99" fmla="*/ 3207528 h 3676850"/>
              <a:gd name="connsiteX100" fmla="*/ 1345279 w 3680296"/>
              <a:gd name="connsiteY100" fmla="*/ 3235169 h 3676850"/>
              <a:gd name="connsiteX101" fmla="*/ 1307554 w 3680296"/>
              <a:gd name="connsiteY101" fmla="*/ 3338508 h 3676850"/>
              <a:gd name="connsiteX102" fmla="*/ 1319407 w 3680296"/>
              <a:gd name="connsiteY102" fmla="*/ 3364479 h 3676850"/>
              <a:gd name="connsiteX103" fmla="*/ 1648311 w 3680296"/>
              <a:gd name="connsiteY103" fmla="*/ 3439142 h 3676850"/>
              <a:gd name="connsiteX104" fmla="*/ 1668084 w 3680296"/>
              <a:gd name="connsiteY104" fmla="*/ 3465506 h 3676850"/>
              <a:gd name="connsiteX105" fmla="*/ 1654755 w 3680296"/>
              <a:gd name="connsiteY105" fmla="*/ 3573074 h 3676850"/>
              <a:gd name="connsiteX106" fmla="*/ 1672659 w 3680296"/>
              <a:gd name="connsiteY106" fmla="*/ 3595110 h 3676850"/>
              <a:gd name="connsiteX107" fmla="*/ 1766125 w 3680296"/>
              <a:gd name="connsiteY107" fmla="*/ 3598927 h 3676850"/>
              <a:gd name="connsiteX108" fmla="*/ 1766125 w 3680296"/>
              <a:gd name="connsiteY108" fmla="*/ 3676515 h 3676850"/>
              <a:gd name="connsiteX109" fmla="*/ 1682200 w 3680296"/>
              <a:gd name="connsiteY109" fmla="*/ 3672479 h 3676850"/>
              <a:gd name="connsiteX110" fmla="*/ 806943 w 3680296"/>
              <a:gd name="connsiteY110" fmla="*/ 3361134 h 3676850"/>
              <a:gd name="connsiteX111" fmla="*/ 800548 w 3680296"/>
              <a:gd name="connsiteY111" fmla="*/ 3325130 h 3676850"/>
              <a:gd name="connsiteX112" fmla="*/ 819780 w 3680296"/>
              <a:gd name="connsiteY112" fmla="*/ 3297733 h 3676850"/>
              <a:gd name="connsiteX113" fmla="*/ 844274 w 3680296"/>
              <a:gd name="connsiteY113" fmla="*/ 3293798 h 3676850"/>
              <a:gd name="connsiteX114" fmla="*/ 1034131 w 3680296"/>
              <a:gd name="connsiteY114" fmla="*/ 3407713 h 3676850"/>
              <a:gd name="connsiteX115" fmla="*/ 1553974 w 3680296"/>
              <a:gd name="connsiteY115" fmla="*/ 3579862 h 3676850"/>
              <a:gd name="connsiteX116" fmla="*/ 1579697 w 3680296"/>
              <a:gd name="connsiteY116" fmla="*/ 3560188 h 3676850"/>
              <a:gd name="connsiteX117" fmla="*/ 1583927 w 3680296"/>
              <a:gd name="connsiteY117" fmla="*/ 3526988 h 3676850"/>
              <a:gd name="connsiteX118" fmla="*/ 1567499 w 3680296"/>
              <a:gd name="connsiteY118" fmla="*/ 3505051 h 3676850"/>
              <a:gd name="connsiteX119" fmla="*/ 1225414 w 3680296"/>
              <a:gd name="connsiteY119" fmla="*/ 3411156 h 3676850"/>
              <a:gd name="connsiteX120" fmla="*/ 1208592 w 3680296"/>
              <a:gd name="connsiteY120" fmla="*/ 3372495 h 3676850"/>
              <a:gd name="connsiteX121" fmla="*/ 1248531 w 3680296"/>
              <a:gd name="connsiteY121" fmla="*/ 3278649 h 3676850"/>
              <a:gd name="connsiteX122" fmla="*/ 1237562 w 3680296"/>
              <a:gd name="connsiteY122" fmla="*/ 3251302 h 3676850"/>
              <a:gd name="connsiteX123" fmla="*/ 890706 w 3680296"/>
              <a:gd name="connsiteY123" fmla="*/ 3044969 h 3676850"/>
              <a:gd name="connsiteX124" fmla="*/ 824453 w 3680296"/>
              <a:gd name="connsiteY124" fmla="*/ 2990029 h 3676850"/>
              <a:gd name="connsiteX125" fmla="*/ 822682 w 3680296"/>
              <a:gd name="connsiteY125" fmla="*/ 2966911 h 3676850"/>
              <a:gd name="connsiteX126" fmla="*/ 901576 w 3680296"/>
              <a:gd name="connsiteY126" fmla="*/ 2879213 h 3676850"/>
              <a:gd name="connsiteX127" fmla="*/ 900149 w 3680296"/>
              <a:gd name="connsiteY127" fmla="*/ 2853145 h 3676850"/>
              <a:gd name="connsiteX128" fmla="*/ 595887 w 3680296"/>
              <a:gd name="connsiteY128" fmla="*/ 2443528 h 3676850"/>
              <a:gd name="connsiteX129" fmla="*/ 571442 w 3680296"/>
              <a:gd name="connsiteY129" fmla="*/ 2434870 h 3676850"/>
              <a:gd name="connsiteX130" fmla="*/ 464808 w 3680296"/>
              <a:gd name="connsiteY130" fmla="*/ 2485286 h 3676850"/>
              <a:gd name="connsiteX131" fmla="*/ 443067 w 3680296"/>
              <a:gd name="connsiteY131" fmla="*/ 2476924 h 3676850"/>
              <a:gd name="connsiteX132" fmla="*/ 314939 w 3680296"/>
              <a:gd name="connsiteY132" fmla="*/ 2021515 h 3676850"/>
              <a:gd name="connsiteX133" fmla="*/ 290937 w 3680296"/>
              <a:gd name="connsiteY133" fmla="*/ 2001497 h 3676850"/>
              <a:gd name="connsiteX134" fmla="*/ 257588 w 3680296"/>
              <a:gd name="connsiteY134" fmla="*/ 2004349 h 3676850"/>
              <a:gd name="connsiteX135" fmla="*/ 239193 w 3680296"/>
              <a:gd name="connsiteY135" fmla="*/ 2027319 h 3676850"/>
              <a:gd name="connsiteX136" fmla="*/ 269295 w 3680296"/>
              <a:gd name="connsiteY136" fmla="*/ 2199960 h 3676850"/>
              <a:gd name="connsiteX137" fmla="*/ 291871 w 3680296"/>
              <a:gd name="connsiteY137" fmla="*/ 2286281 h 3676850"/>
              <a:gd name="connsiteX138" fmla="*/ 281198 w 3680296"/>
              <a:gd name="connsiteY138" fmla="*/ 2306103 h 3676850"/>
              <a:gd name="connsiteX139" fmla="*/ 241456 w 3680296"/>
              <a:gd name="connsiteY139" fmla="*/ 2317760 h 3676850"/>
              <a:gd name="connsiteX140" fmla="*/ 217551 w 3680296"/>
              <a:gd name="connsiteY140" fmla="*/ 2305267 h 3676850"/>
              <a:gd name="connsiteX141" fmla="*/ 165267 w 3680296"/>
              <a:gd name="connsiteY141" fmla="*/ 2049403 h 3676850"/>
              <a:gd name="connsiteX142" fmla="*/ 155234 w 3680296"/>
              <a:gd name="connsiteY142" fmla="*/ 1941539 h 3676850"/>
              <a:gd name="connsiteX143" fmla="*/ 175399 w 3680296"/>
              <a:gd name="connsiteY143" fmla="*/ 1918865 h 3676850"/>
              <a:gd name="connsiteX144" fmla="*/ 215190 w 3680296"/>
              <a:gd name="connsiteY144" fmla="*/ 1917291 h 3676850"/>
              <a:gd name="connsiteX145" fmla="*/ 225962 w 3680296"/>
              <a:gd name="connsiteY145" fmla="*/ 1918619 h 3676850"/>
              <a:gd name="connsiteX146" fmla="*/ 297773 w 3680296"/>
              <a:gd name="connsiteY146" fmla="*/ 1923242 h 3676850"/>
              <a:gd name="connsiteX147" fmla="*/ 305495 w 3680296"/>
              <a:gd name="connsiteY147" fmla="*/ 1906618 h 3676850"/>
              <a:gd name="connsiteX148" fmla="*/ 305397 w 3680296"/>
              <a:gd name="connsiteY148" fmla="*/ 1783899 h 3676850"/>
              <a:gd name="connsiteX149" fmla="*/ 307856 w 3680296"/>
              <a:gd name="connsiteY149" fmla="*/ 1734566 h 3676850"/>
              <a:gd name="connsiteX150" fmla="*/ 328121 w 3680296"/>
              <a:gd name="connsiteY150" fmla="*/ 1717548 h 3676850"/>
              <a:gd name="connsiteX151" fmla="*/ 1914171 w 3680296"/>
              <a:gd name="connsiteY151" fmla="*/ 1692197 h 3676850"/>
              <a:gd name="connsiteX152" fmla="*/ 1957585 w 3680296"/>
              <a:gd name="connsiteY152" fmla="*/ 1721703 h 3676850"/>
              <a:gd name="connsiteX153" fmla="*/ 2005006 w 3680296"/>
              <a:gd name="connsiteY153" fmla="*/ 1842478 h 3676850"/>
              <a:gd name="connsiteX154" fmla="*/ 1953029 w 3680296"/>
              <a:gd name="connsiteY154" fmla="*/ 1959897 h 3676850"/>
              <a:gd name="connsiteX155" fmla="*/ 1914171 w 3680296"/>
              <a:gd name="connsiteY155" fmla="*/ 1984182 h 3676850"/>
              <a:gd name="connsiteX156" fmla="*/ 1914171 w 3680296"/>
              <a:gd name="connsiteY156" fmla="*/ 1885245 h 3676850"/>
              <a:gd name="connsiteX157" fmla="*/ 1923123 w 3680296"/>
              <a:gd name="connsiteY157" fmla="*/ 1870225 h 3676850"/>
              <a:gd name="connsiteX158" fmla="*/ 1928473 w 3680296"/>
              <a:gd name="connsiteY158" fmla="*/ 1833773 h 3676850"/>
              <a:gd name="connsiteX159" fmla="*/ 1920590 w 3680296"/>
              <a:gd name="connsiteY159" fmla="*/ 1800587 h 3676850"/>
              <a:gd name="connsiteX160" fmla="*/ 1914171 w 3680296"/>
              <a:gd name="connsiteY160" fmla="*/ 1791539 h 3676850"/>
              <a:gd name="connsiteX161" fmla="*/ 1766125 w 3680296"/>
              <a:gd name="connsiteY161" fmla="*/ 1689390 h 3676850"/>
              <a:gd name="connsiteX162" fmla="*/ 1766125 w 3680296"/>
              <a:gd name="connsiteY162" fmla="*/ 1787440 h 3676850"/>
              <a:gd name="connsiteX163" fmla="*/ 1757335 w 3680296"/>
              <a:gd name="connsiteY163" fmla="*/ 1799314 h 3676850"/>
              <a:gd name="connsiteX164" fmla="*/ 1748946 w 3680296"/>
              <a:gd name="connsiteY164" fmla="*/ 1832592 h 3676850"/>
              <a:gd name="connsiteX165" fmla="*/ 1717614 w 3680296"/>
              <a:gd name="connsiteY165" fmla="*/ 1871154 h 3676850"/>
              <a:gd name="connsiteX166" fmla="*/ 1697644 w 3680296"/>
              <a:gd name="connsiteY166" fmla="*/ 1876613 h 3676850"/>
              <a:gd name="connsiteX167" fmla="*/ 1673396 w 3680296"/>
              <a:gd name="connsiteY167" fmla="*/ 1859546 h 3676850"/>
              <a:gd name="connsiteX168" fmla="*/ 1713501 w 3680296"/>
              <a:gd name="connsiteY168" fmla="*/ 1728761 h 3676850"/>
              <a:gd name="connsiteX169" fmla="*/ 1914171 w 3680296"/>
              <a:gd name="connsiteY169" fmla="*/ 1513044 h 3676850"/>
              <a:gd name="connsiteX170" fmla="*/ 1916767 w 3680296"/>
              <a:gd name="connsiteY170" fmla="*/ 1523566 h 3676850"/>
              <a:gd name="connsiteX171" fmla="*/ 1943229 w 3680296"/>
              <a:gd name="connsiteY171" fmla="*/ 1536938 h 3676850"/>
              <a:gd name="connsiteX172" fmla="*/ 2121182 w 3680296"/>
              <a:gd name="connsiteY172" fmla="*/ 1688282 h 3676850"/>
              <a:gd name="connsiteX173" fmla="*/ 2114296 w 3680296"/>
              <a:gd name="connsiteY173" fmla="*/ 1710268 h 3676850"/>
              <a:gd name="connsiteX174" fmla="*/ 2076866 w 3680296"/>
              <a:gd name="connsiteY174" fmla="*/ 1727975 h 3676850"/>
              <a:gd name="connsiteX175" fmla="*/ 2050994 w 3680296"/>
              <a:gd name="connsiteY175" fmla="*/ 1719712 h 3676850"/>
              <a:gd name="connsiteX176" fmla="*/ 1928012 w 3680296"/>
              <a:gd name="connsiteY176" fmla="*/ 1612426 h 3676850"/>
              <a:gd name="connsiteX177" fmla="*/ 1914171 w 3680296"/>
              <a:gd name="connsiteY177" fmla="*/ 1609552 h 3676850"/>
              <a:gd name="connsiteX178" fmla="*/ 1914171 w 3680296"/>
              <a:gd name="connsiteY178" fmla="*/ 1374489 h 3676850"/>
              <a:gd name="connsiteX179" fmla="*/ 1951106 w 3680296"/>
              <a:gd name="connsiteY179" fmla="*/ 1380523 h 3676850"/>
              <a:gd name="connsiteX180" fmla="*/ 2117592 w 3680296"/>
              <a:gd name="connsiteY180" fmla="*/ 1458094 h 3676850"/>
              <a:gd name="connsiteX181" fmla="*/ 2121035 w 3680296"/>
              <a:gd name="connsiteY181" fmla="*/ 1481161 h 3676850"/>
              <a:gd name="connsiteX182" fmla="*/ 2097475 w 3680296"/>
              <a:gd name="connsiteY182" fmla="*/ 1511263 h 3676850"/>
              <a:gd name="connsiteX183" fmla="*/ 2067029 w 3680296"/>
              <a:gd name="connsiteY183" fmla="*/ 1516281 h 3676850"/>
              <a:gd name="connsiteX184" fmla="*/ 1937917 w 3680296"/>
              <a:gd name="connsiteY184" fmla="*/ 1455831 h 3676850"/>
              <a:gd name="connsiteX185" fmla="*/ 1917013 w 3680296"/>
              <a:gd name="connsiteY185" fmla="*/ 1469603 h 3676850"/>
              <a:gd name="connsiteX186" fmla="*/ 1914947 w 3680296"/>
              <a:gd name="connsiteY186" fmla="*/ 1493409 h 3676850"/>
              <a:gd name="connsiteX187" fmla="*/ 1914171 w 3680296"/>
              <a:gd name="connsiteY187" fmla="*/ 1510688 h 3676850"/>
              <a:gd name="connsiteX188" fmla="*/ 1766125 w 3680296"/>
              <a:gd name="connsiteY188" fmla="*/ 1220841 h 3676850"/>
              <a:gd name="connsiteX189" fmla="*/ 1766125 w 3680296"/>
              <a:gd name="connsiteY189" fmla="*/ 1296495 h 3676850"/>
              <a:gd name="connsiteX190" fmla="*/ 1677915 w 3680296"/>
              <a:gd name="connsiteY190" fmla="*/ 1316254 h 3676850"/>
              <a:gd name="connsiteX191" fmla="*/ 1593765 w 3680296"/>
              <a:gd name="connsiteY191" fmla="*/ 1350180 h 3676850"/>
              <a:gd name="connsiteX192" fmla="*/ 1587715 w 3680296"/>
              <a:gd name="connsiteY192" fmla="*/ 1373249 h 3676850"/>
              <a:gd name="connsiteX193" fmla="*/ 1610685 w 3680296"/>
              <a:gd name="connsiteY193" fmla="*/ 1407727 h 3676850"/>
              <a:gd name="connsiteX194" fmla="*/ 1635179 w 3680296"/>
              <a:gd name="connsiteY194" fmla="*/ 1414811 h 3676850"/>
              <a:gd name="connsiteX195" fmla="*/ 1701825 w 3680296"/>
              <a:gd name="connsiteY195" fmla="*/ 1388545 h 3676850"/>
              <a:gd name="connsiteX196" fmla="*/ 1720811 w 3680296"/>
              <a:gd name="connsiteY196" fmla="*/ 1398235 h 3676850"/>
              <a:gd name="connsiteX197" fmla="*/ 1733157 w 3680296"/>
              <a:gd name="connsiteY197" fmla="*/ 1444420 h 3676850"/>
              <a:gd name="connsiteX198" fmla="*/ 1724598 w 3680296"/>
              <a:gd name="connsiteY198" fmla="*/ 1461438 h 3676850"/>
              <a:gd name="connsiteX199" fmla="*/ 1618161 w 3680296"/>
              <a:gd name="connsiteY199" fmla="*/ 1514510 h 3676850"/>
              <a:gd name="connsiteX200" fmla="*/ 1593519 w 3680296"/>
              <a:gd name="connsiteY200" fmla="*/ 1510132 h 3676850"/>
              <a:gd name="connsiteX201" fmla="*/ 1527413 w 3680296"/>
              <a:gd name="connsiteY201" fmla="*/ 1418302 h 3676850"/>
              <a:gd name="connsiteX202" fmla="*/ 1495984 w 3680296"/>
              <a:gd name="connsiteY202" fmla="*/ 1413876 h 3676850"/>
              <a:gd name="connsiteX203" fmla="*/ 1486786 w 3680296"/>
              <a:gd name="connsiteY203" fmla="*/ 2255687 h 3676850"/>
              <a:gd name="connsiteX204" fmla="*/ 1628736 w 3680296"/>
              <a:gd name="connsiteY204" fmla="*/ 2343140 h 3676850"/>
              <a:gd name="connsiteX205" fmla="*/ 1650328 w 3680296"/>
              <a:gd name="connsiteY205" fmla="*/ 2333056 h 3676850"/>
              <a:gd name="connsiteX206" fmla="*/ 1661050 w 3680296"/>
              <a:gd name="connsiteY206" fmla="*/ 2296364 h 3676850"/>
              <a:gd name="connsiteX207" fmla="*/ 1648606 w 3680296"/>
              <a:gd name="connsiteY207" fmla="*/ 2268377 h 3676850"/>
              <a:gd name="connsiteX208" fmla="*/ 1495689 w 3680296"/>
              <a:gd name="connsiteY208" fmla="*/ 2158546 h 3676850"/>
              <a:gd name="connsiteX209" fmla="*/ 1373512 w 3680296"/>
              <a:gd name="connsiteY209" fmla="*/ 1776817 h 3676850"/>
              <a:gd name="connsiteX210" fmla="*/ 1465242 w 3680296"/>
              <a:gd name="connsiteY210" fmla="*/ 1553858 h 3676850"/>
              <a:gd name="connsiteX211" fmla="*/ 1492836 w 3680296"/>
              <a:gd name="connsiteY211" fmla="*/ 1551399 h 3676850"/>
              <a:gd name="connsiteX212" fmla="*/ 1522248 w 3680296"/>
              <a:gd name="connsiteY212" fmla="*/ 1575795 h 3676850"/>
              <a:gd name="connsiteX213" fmla="*/ 1525200 w 3680296"/>
              <a:gd name="connsiteY213" fmla="*/ 1601518 h 3676850"/>
              <a:gd name="connsiteX214" fmla="*/ 1449897 w 3680296"/>
              <a:gd name="connsiteY214" fmla="*/ 1896141 h 3676850"/>
              <a:gd name="connsiteX215" fmla="*/ 1549694 w 3680296"/>
              <a:gd name="connsiteY215" fmla="*/ 2106016 h 3676850"/>
              <a:gd name="connsiteX216" fmla="*/ 1572664 w 3680296"/>
              <a:gd name="connsiteY216" fmla="*/ 2105623 h 3676850"/>
              <a:gd name="connsiteX217" fmla="*/ 1598192 w 3680296"/>
              <a:gd name="connsiteY217" fmla="*/ 2073061 h 3676850"/>
              <a:gd name="connsiteX218" fmla="*/ 1597700 w 3680296"/>
              <a:gd name="connsiteY218" fmla="*/ 2044731 h 3676850"/>
              <a:gd name="connsiteX219" fmla="*/ 1535185 w 3680296"/>
              <a:gd name="connsiteY219" fmla="*/ 1747403 h 3676850"/>
              <a:gd name="connsiteX220" fmla="*/ 1719972 w 3680296"/>
              <a:gd name="connsiteY220" fmla="*/ 1543941 h 3676850"/>
              <a:gd name="connsiteX221" fmla="*/ 1766125 w 3680296"/>
              <a:gd name="connsiteY221" fmla="*/ 1532825 h 3676850"/>
              <a:gd name="connsiteX222" fmla="*/ 1766125 w 3680296"/>
              <a:gd name="connsiteY222" fmla="*/ 1607539 h 3676850"/>
              <a:gd name="connsiteX223" fmla="*/ 1692903 w 3680296"/>
              <a:gd name="connsiteY223" fmla="*/ 1645605 h 3676850"/>
              <a:gd name="connsiteX224" fmla="*/ 1599126 w 3680296"/>
              <a:gd name="connsiteY224" fmla="*/ 1862646 h 3676850"/>
              <a:gd name="connsiteX225" fmla="*/ 1765127 w 3680296"/>
              <a:gd name="connsiteY225" fmla="*/ 2069323 h 3676850"/>
              <a:gd name="connsiteX226" fmla="*/ 1766125 w 3680296"/>
              <a:gd name="connsiteY226" fmla="*/ 2069490 h 3676850"/>
              <a:gd name="connsiteX227" fmla="*/ 1766125 w 3680296"/>
              <a:gd name="connsiteY227" fmla="*/ 2147080 h 3676850"/>
              <a:gd name="connsiteX228" fmla="*/ 1747007 w 3680296"/>
              <a:gd name="connsiteY228" fmla="*/ 2143274 h 3676850"/>
              <a:gd name="connsiteX229" fmla="*/ 1684266 w 3680296"/>
              <a:gd name="connsiteY229" fmla="*/ 2116296 h 3676850"/>
              <a:gd name="connsiteX230" fmla="*/ 1655837 w 3680296"/>
              <a:gd name="connsiteY230" fmla="*/ 2122296 h 3676850"/>
              <a:gd name="connsiteX231" fmla="*/ 1632326 w 3680296"/>
              <a:gd name="connsiteY231" fmla="*/ 2152447 h 3676850"/>
              <a:gd name="connsiteX232" fmla="*/ 1636261 w 3680296"/>
              <a:gd name="connsiteY232" fmla="*/ 2176892 h 3676850"/>
              <a:gd name="connsiteX233" fmla="*/ 1745600 w 3680296"/>
              <a:gd name="connsiteY233" fmla="*/ 2222217 h 3676850"/>
              <a:gd name="connsiteX234" fmla="*/ 1766125 w 3680296"/>
              <a:gd name="connsiteY234" fmla="*/ 2225672 h 3676850"/>
              <a:gd name="connsiteX235" fmla="*/ 1766125 w 3680296"/>
              <a:gd name="connsiteY235" fmla="*/ 2303078 h 3676850"/>
              <a:gd name="connsiteX236" fmla="*/ 1756569 w 3680296"/>
              <a:gd name="connsiteY236" fmla="*/ 2301971 h 3676850"/>
              <a:gd name="connsiteX237" fmla="*/ 1734141 w 3680296"/>
              <a:gd name="connsiteY237" fmla="*/ 2316481 h 3676850"/>
              <a:gd name="connsiteX238" fmla="*/ 1723073 w 3680296"/>
              <a:gd name="connsiteY238" fmla="*/ 2354747 h 3676850"/>
              <a:gd name="connsiteX239" fmla="*/ 1736403 w 3680296"/>
              <a:gd name="connsiteY239" fmla="*/ 2375946 h 3676850"/>
              <a:gd name="connsiteX240" fmla="*/ 1766125 w 3680296"/>
              <a:gd name="connsiteY240" fmla="*/ 2379552 h 3676850"/>
              <a:gd name="connsiteX241" fmla="*/ 1766125 w 3680296"/>
              <a:gd name="connsiteY241" fmla="*/ 2455914 h 3676850"/>
              <a:gd name="connsiteX242" fmla="*/ 1738862 w 3680296"/>
              <a:gd name="connsiteY242" fmla="*/ 2453752 h 3676850"/>
              <a:gd name="connsiteX243" fmla="*/ 1370364 w 3680296"/>
              <a:gd name="connsiteY243" fmla="*/ 2247867 h 3676850"/>
              <a:gd name="connsiteX244" fmla="*/ 1338048 w 3680296"/>
              <a:gd name="connsiteY244" fmla="*/ 2245064 h 3676850"/>
              <a:gd name="connsiteX245" fmla="*/ 1250990 w 3680296"/>
              <a:gd name="connsiteY245" fmla="*/ 2312300 h 3676850"/>
              <a:gd name="connsiteX246" fmla="*/ 1224331 w 3680296"/>
              <a:gd name="connsiteY246" fmla="*/ 2309447 h 3676850"/>
              <a:gd name="connsiteX247" fmla="*/ 1067479 w 3680296"/>
              <a:gd name="connsiteY247" fmla="*/ 1904650 h 3676850"/>
              <a:gd name="connsiteX248" fmla="*/ 1086169 w 3680296"/>
              <a:gd name="connsiteY248" fmla="*/ 1883058 h 3676850"/>
              <a:gd name="connsiteX249" fmla="*/ 1121140 w 3680296"/>
              <a:gd name="connsiteY249" fmla="*/ 1880697 h 3676850"/>
              <a:gd name="connsiteX250" fmla="*/ 1144061 w 3680296"/>
              <a:gd name="connsiteY250" fmla="*/ 1900322 h 3676850"/>
              <a:gd name="connsiteX251" fmla="*/ 1239825 w 3680296"/>
              <a:gd name="connsiteY251" fmla="*/ 2196517 h 3676850"/>
              <a:gd name="connsiteX252" fmla="*/ 1267861 w 3680296"/>
              <a:gd name="connsiteY252" fmla="*/ 2202075 h 3676850"/>
              <a:gd name="connsiteX253" fmla="*/ 1298552 w 3680296"/>
              <a:gd name="connsiteY253" fmla="*/ 2179302 h 3676850"/>
              <a:gd name="connsiteX254" fmla="*/ 1303520 w 3680296"/>
              <a:gd name="connsiteY254" fmla="*/ 2154660 h 3676850"/>
              <a:gd name="connsiteX255" fmla="*/ 1224577 w 3680296"/>
              <a:gd name="connsiteY255" fmla="*/ 1937260 h 3676850"/>
              <a:gd name="connsiteX256" fmla="*/ 1761881 w 3680296"/>
              <a:gd name="connsiteY256" fmla="*/ 1221068 h 3676850"/>
              <a:gd name="connsiteX257" fmla="*/ 1766125 w 3680296"/>
              <a:gd name="connsiteY257" fmla="*/ 1067314 h 3676850"/>
              <a:gd name="connsiteX258" fmla="*/ 1766125 w 3680296"/>
              <a:gd name="connsiteY258" fmla="*/ 1144563 h 3676850"/>
              <a:gd name="connsiteX259" fmla="*/ 1684614 w 3680296"/>
              <a:gd name="connsiteY259" fmla="*/ 1157181 h 3676850"/>
              <a:gd name="connsiteX260" fmla="*/ 1491360 w 3680296"/>
              <a:gd name="connsiteY260" fmla="*/ 1233119 h 3676850"/>
              <a:gd name="connsiteX261" fmla="*/ 1459635 w 3680296"/>
              <a:gd name="connsiteY261" fmla="*/ 1225347 h 3676850"/>
              <a:gd name="connsiteX262" fmla="*/ 1441092 w 3680296"/>
              <a:gd name="connsiteY262" fmla="*/ 1195590 h 3676850"/>
              <a:gd name="connsiteX263" fmla="*/ 1447142 w 3680296"/>
              <a:gd name="connsiteY263" fmla="*/ 1170505 h 3676850"/>
              <a:gd name="connsiteX264" fmla="*/ 1665329 w 3680296"/>
              <a:gd name="connsiteY264" fmla="*/ 1083250 h 3676850"/>
              <a:gd name="connsiteX265" fmla="*/ 1755833 w 3680296"/>
              <a:gd name="connsiteY265" fmla="*/ 1067845 h 3676850"/>
              <a:gd name="connsiteX266" fmla="*/ 1766125 w 3680296"/>
              <a:gd name="connsiteY266" fmla="*/ 916903 h 3676850"/>
              <a:gd name="connsiteX267" fmla="*/ 1766125 w 3680296"/>
              <a:gd name="connsiteY267" fmla="*/ 984371 h 3676850"/>
              <a:gd name="connsiteX268" fmla="*/ 1762127 w 3680296"/>
              <a:gd name="connsiteY268" fmla="*/ 974600 h 3676850"/>
              <a:gd name="connsiteX269" fmla="*/ 1758438 w 3680296"/>
              <a:gd name="connsiteY269" fmla="*/ 934956 h 3676850"/>
              <a:gd name="connsiteX270" fmla="*/ 1760541 w 3680296"/>
              <a:gd name="connsiteY270" fmla="*/ 918983 h 3676850"/>
              <a:gd name="connsiteX271" fmla="*/ 1914171 w 3680296"/>
              <a:gd name="connsiteY271" fmla="*/ 914836 h 3676850"/>
              <a:gd name="connsiteX272" fmla="*/ 2017351 w 3680296"/>
              <a:gd name="connsiteY272" fmla="*/ 928119 h 3676850"/>
              <a:gd name="connsiteX273" fmla="*/ 2144890 w 3680296"/>
              <a:gd name="connsiteY273" fmla="*/ 962745 h 3676850"/>
              <a:gd name="connsiteX274" fmla="*/ 2158071 w 3680296"/>
              <a:gd name="connsiteY274" fmla="*/ 989896 h 3676850"/>
              <a:gd name="connsiteX275" fmla="*/ 2119707 w 3680296"/>
              <a:gd name="connsiteY275" fmla="*/ 1092940 h 3676850"/>
              <a:gd name="connsiteX276" fmla="*/ 2130773 w 3680296"/>
              <a:gd name="connsiteY276" fmla="*/ 1119106 h 3676850"/>
              <a:gd name="connsiteX277" fmla="*/ 2576149 w 3680296"/>
              <a:gd name="connsiteY277" fmla="*/ 1596256 h 3676850"/>
              <a:gd name="connsiteX278" fmla="*/ 2600201 w 3680296"/>
              <a:gd name="connsiteY278" fmla="*/ 1687101 h 3676850"/>
              <a:gd name="connsiteX279" fmla="*/ 2620760 w 3680296"/>
              <a:gd name="connsiteY279" fmla="*/ 1701906 h 3676850"/>
              <a:gd name="connsiteX280" fmla="*/ 2661781 w 3680296"/>
              <a:gd name="connsiteY280" fmla="*/ 1696201 h 3676850"/>
              <a:gd name="connsiteX281" fmla="*/ 2675701 w 3680296"/>
              <a:gd name="connsiteY281" fmla="*/ 1675593 h 3676850"/>
              <a:gd name="connsiteX282" fmla="*/ 2640927 w 3680296"/>
              <a:gd name="connsiteY282" fmla="*/ 1553071 h 3676850"/>
              <a:gd name="connsiteX283" fmla="*/ 2653616 w 3680296"/>
              <a:gd name="connsiteY283" fmla="*/ 1526511 h 3676850"/>
              <a:gd name="connsiteX284" fmla="*/ 2692522 w 3680296"/>
              <a:gd name="connsiteY284" fmla="*/ 1512247 h 3676850"/>
              <a:gd name="connsiteX285" fmla="*/ 2710967 w 3680296"/>
              <a:gd name="connsiteY285" fmla="*/ 1519870 h 3676850"/>
              <a:gd name="connsiteX286" fmla="*/ 2762563 w 3680296"/>
              <a:gd name="connsiteY286" fmla="*/ 1742927 h 3676850"/>
              <a:gd name="connsiteX287" fmla="*/ 2747413 w 3680296"/>
              <a:gd name="connsiteY287" fmla="*/ 1760044 h 3676850"/>
              <a:gd name="connsiteX288" fmla="*/ 2634778 w 3680296"/>
              <a:gd name="connsiteY288" fmla="*/ 1770914 h 3676850"/>
              <a:gd name="connsiteX289" fmla="*/ 2614415 w 3680296"/>
              <a:gd name="connsiteY289" fmla="*/ 1794277 h 3676850"/>
              <a:gd name="connsiteX290" fmla="*/ 2570247 w 3680296"/>
              <a:gd name="connsiteY290" fmla="*/ 2099818 h 3676850"/>
              <a:gd name="connsiteX291" fmla="*/ 2536210 w 3680296"/>
              <a:gd name="connsiteY291" fmla="*/ 2115607 h 3676850"/>
              <a:gd name="connsiteX292" fmla="*/ 2508077 w 3680296"/>
              <a:gd name="connsiteY292" fmla="*/ 2104442 h 3676850"/>
              <a:gd name="connsiteX293" fmla="*/ 2496173 w 3680296"/>
              <a:gd name="connsiteY293" fmla="*/ 2078964 h 3676850"/>
              <a:gd name="connsiteX294" fmla="*/ 2539407 w 3680296"/>
              <a:gd name="connsiteY294" fmla="*/ 1829150 h 3676850"/>
              <a:gd name="connsiteX295" fmla="*/ 2474581 w 3680296"/>
              <a:gd name="connsiteY295" fmla="*/ 1545299 h 3676850"/>
              <a:gd name="connsiteX296" fmla="*/ 2448267 w 3680296"/>
              <a:gd name="connsiteY296" fmla="*/ 1536594 h 3676850"/>
              <a:gd name="connsiteX297" fmla="*/ 2284626 w 3680296"/>
              <a:gd name="connsiteY297" fmla="*/ 1632506 h 3676850"/>
              <a:gd name="connsiteX298" fmla="*/ 2275723 w 3680296"/>
              <a:gd name="connsiteY298" fmla="*/ 1660394 h 3676850"/>
              <a:gd name="connsiteX299" fmla="*/ 2208880 w 3680296"/>
              <a:gd name="connsiteY299" fmla="*/ 2131297 h 3676850"/>
              <a:gd name="connsiteX300" fmla="*/ 2199781 w 3680296"/>
              <a:gd name="connsiteY300" fmla="*/ 2142364 h 3676850"/>
              <a:gd name="connsiteX301" fmla="*/ 2182468 w 3680296"/>
              <a:gd name="connsiteY301" fmla="*/ 2143545 h 3676850"/>
              <a:gd name="connsiteX302" fmla="*/ 2146464 w 3680296"/>
              <a:gd name="connsiteY302" fmla="*/ 2112065 h 3676850"/>
              <a:gd name="connsiteX303" fmla="*/ 2144546 w 3680296"/>
              <a:gd name="connsiteY303" fmla="*/ 2088653 h 3676850"/>
              <a:gd name="connsiteX304" fmla="*/ 2214389 w 3680296"/>
              <a:gd name="connsiteY304" fmla="*/ 1964312 h 3676850"/>
              <a:gd name="connsiteX305" fmla="*/ 2197567 w 3680296"/>
              <a:gd name="connsiteY305" fmla="*/ 1936325 h 3676850"/>
              <a:gd name="connsiteX306" fmla="*/ 2150693 w 3680296"/>
              <a:gd name="connsiteY306" fmla="*/ 1931554 h 3676850"/>
              <a:gd name="connsiteX307" fmla="*/ 2129789 w 3680296"/>
              <a:gd name="connsiteY307" fmla="*/ 1972477 h 3676850"/>
              <a:gd name="connsiteX308" fmla="*/ 1938550 w 3680296"/>
              <a:gd name="connsiteY308" fmla="*/ 2142032 h 3676850"/>
              <a:gd name="connsiteX309" fmla="*/ 1914171 w 3680296"/>
              <a:gd name="connsiteY309" fmla="*/ 2147289 h 3676850"/>
              <a:gd name="connsiteX310" fmla="*/ 1914171 w 3680296"/>
              <a:gd name="connsiteY310" fmla="*/ 2068409 h 3676850"/>
              <a:gd name="connsiteX311" fmla="*/ 1968618 w 3680296"/>
              <a:gd name="connsiteY311" fmla="*/ 2044721 h 3676850"/>
              <a:gd name="connsiteX312" fmla="*/ 2022123 w 3680296"/>
              <a:gd name="connsiteY312" fmla="*/ 1999185 h 3676850"/>
              <a:gd name="connsiteX313" fmla="*/ 2082965 w 3680296"/>
              <a:gd name="connsiteY313" fmla="*/ 1834019 h 3676850"/>
              <a:gd name="connsiteX314" fmla="*/ 2099983 w 3680296"/>
              <a:gd name="connsiteY314" fmla="*/ 1815624 h 3676850"/>
              <a:gd name="connsiteX315" fmla="*/ 2142824 w 3680296"/>
              <a:gd name="connsiteY315" fmla="*/ 1812033 h 3676850"/>
              <a:gd name="connsiteX316" fmla="*/ 2158908 w 3680296"/>
              <a:gd name="connsiteY316" fmla="*/ 1826052 h 3676850"/>
              <a:gd name="connsiteX317" fmla="*/ 2159547 w 3680296"/>
              <a:gd name="connsiteY317" fmla="*/ 1840365 h 3676850"/>
              <a:gd name="connsiteX318" fmla="*/ 2172286 w 3680296"/>
              <a:gd name="connsiteY318" fmla="*/ 1854972 h 3676850"/>
              <a:gd name="connsiteX319" fmla="*/ 2219553 w 3680296"/>
              <a:gd name="connsiteY319" fmla="*/ 1862105 h 3676850"/>
              <a:gd name="connsiteX320" fmla="*/ 2234358 w 3680296"/>
              <a:gd name="connsiteY320" fmla="*/ 1849316 h 3676850"/>
              <a:gd name="connsiteX321" fmla="*/ 2232489 w 3680296"/>
              <a:gd name="connsiteY321" fmla="*/ 1795212 h 3676850"/>
              <a:gd name="connsiteX322" fmla="*/ 2166138 w 3680296"/>
              <a:gd name="connsiteY322" fmla="*/ 1616324 h 3676850"/>
              <a:gd name="connsiteX323" fmla="*/ 2170220 w 3680296"/>
              <a:gd name="connsiteY323" fmla="*/ 1591829 h 3676850"/>
              <a:gd name="connsiteX324" fmla="*/ 2205880 w 3680296"/>
              <a:gd name="connsiteY324" fmla="*/ 1565023 h 3676850"/>
              <a:gd name="connsiteX325" fmla="*/ 2224423 w 3680296"/>
              <a:gd name="connsiteY325" fmla="*/ 1566203 h 3676850"/>
              <a:gd name="connsiteX326" fmla="*/ 2243409 w 3680296"/>
              <a:gd name="connsiteY326" fmla="*/ 1568564 h 3676850"/>
              <a:gd name="connsiteX327" fmla="*/ 2281970 w 3680296"/>
              <a:gd name="connsiteY327" fmla="*/ 1546136 h 3676850"/>
              <a:gd name="connsiteX328" fmla="*/ 2286495 w 3680296"/>
              <a:gd name="connsiteY328" fmla="*/ 1522526 h 3676850"/>
              <a:gd name="connsiteX329" fmla="*/ 1975617 w 3680296"/>
              <a:gd name="connsiteY329" fmla="*/ 1308378 h 3676850"/>
              <a:gd name="connsiteX330" fmla="*/ 1914171 w 3680296"/>
              <a:gd name="connsiteY330" fmla="*/ 1300040 h 3676850"/>
              <a:gd name="connsiteX331" fmla="*/ 1914171 w 3680296"/>
              <a:gd name="connsiteY331" fmla="*/ 1220814 h 3676850"/>
              <a:gd name="connsiteX332" fmla="*/ 1935762 w 3680296"/>
              <a:gd name="connsiteY332" fmla="*/ 1222361 h 3676850"/>
              <a:gd name="connsiteX333" fmla="*/ 2348912 w 3680296"/>
              <a:gd name="connsiteY333" fmla="*/ 1479538 h 3676850"/>
              <a:gd name="connsiteX334" fmla="*/ 2382407 w 3680296"/>
              <a:gd name="connsiteY334" fmla="*/ 1486818 h 3676850"/>
              <a:gd name="connsiteX335" fmla="*/ 2412705 w 3680296"/>
              <a:gd name="connsiteY335" fmla="*/ 1469160 h 3676850"/>
              <a:gd name="connsiteX336" fmla="*/ 2417968 w 3680296"/>
              <a:gd name="connsiteY336" fmla="*/ 1445453 h 3676850"/>
              <a:gd name="connsiteX337" fmla="*/ 2265149 w 3680296"/>
              <a:gd name="connsiteY337" fmla="*/ 1284075 h 3676850"/>
              <a:gd name="connsiteX338" fmla="*/ 1986149 w 3680296"/>
              <a:gd name="connsiteY338" fmla="*/ 1154855 h 3676850"/>
              <a:gd name="connsiteX339" fmla="*/ 1914171 w 3680296"/>
              <a:gd name="connsiteY339" fmla="*/ 1144802 h 3676850"/>
              <a:gd name="connsiteX340" fmla="*/ 1914171 w 3680296"/>
              <a:gd name="connsiteY340" fmla="*/ 1067773 h 3676850"/>
              <a:gd name="connsiteX341" fmla="*/ 1936639 w 3680296"/>
              <a:gd name="connsiteY341" fmla="*/ 1069292 h 3676850"/>
              <a:gd name="connsiteX342" fmla="*/ 2026894 w 3680296"/>
              <a:gd name="connsiteY342" fmla="*/ 1086201 h 3676850"/>
              <a:gd name="connsiteX343" fmla="*/ 2054683 w 3680296"/>
              <a:gd name="connsiteY343" fmla="*/ 1070954 h 3676850"/>
              <a:gd name="connsiteX344" fmla="*/ 2065849 w 3680296"/>
              <a:gd name="connsiteY344" fmla="*/ 1036032 h 3676850"/>
              <a:gd name="connsiteX345" fmla="*/ 2054290 w 3680296"/>
              <a:gd name="connsiteY345" fmla="*/ 1014637 h 3676850"/>
              <a:gd name="connsiteX346" fmla="*/ 1961335 w 3680296"/>
              <a:gd name="connsiteY346" fmla="*/ 996088 h 3676850"/>
              <a:gd name="connsiteX347" fmla="*/ 1914171 w 3680296"/>
              <a:gd name="connsiteY347" fmla="*/ 991888 h 3676850"/>
              <a:gd name="connsiteX348" fmla="*/ 1914171 w 3680296"/>
              <a:gd name="connsiteY348" fmla="*/ 763016 h 3676850"/>
              <a:gd name="connsiteX349" fmla="*/ 2003379 w 3680296"/>
              <a:gd name="connsiteY349" fmla="*/ 770661 h 3676850"/>
              <a:gd name="connsiteX350" fmla="*/ 2564689 w 3680296"/>
              <a:gd name="connsiteY350" fmla="*/ 1039229 h 3676850"/>
              <a:gd name="connsiteX351" fmla="*/ 2628237 w 3680296"/>
              <a:gd name="connsiteY351" fmla="*/ 1101842 h 3676850"/>
              <a:gd name="connsiteX352" fmla="*/ 2652927 w 3680296"/>
              <a:gd name="connsiteY352" fmla="*/ 1102481 h 3676850"/>
              <a:gd name="connsiteX353" fmla="*/ 2737920 w 3680296"/>
              <a:gd name="connsiteY353" fmla="*/ 1027720 h 3676850"/>
              <a:gd name="connsiteX354" fmla="*/ 2768072 w 3680296"/>
              <a:gd name="connsiteY354" fmla="*/ 1030130 h 3676850"/>
              <a:gd name="connsiteX355" fmla="*/ 2989358 w 3680296"/>
              <a:gd name="connsiteY355" fmla="*/ 1394940 h 3676850"/>
              <a:gd name="connsiteX356" fmla="*/ 3019065 w 3680296"/>
              <a:gd name="connsiteY356" fmla="*/ 1408859 h 3676850"/>
              <a:gd name="connsiteX357" fmla="*/ 3053938 w 3680296"/>
              <a:gd name="connsiteY357" fmla="*/ 1397595 h 3676850"/>
              <a:gd name="connsiteX358" fmla="*/ 3063529 w 3680296"/>
              <a:gd name="connsiteY358" fmla="*/ 1376495 h 3676850"/>
              <a:gd name="connsiteX359" fmla="*/ 2964912 w 3680296"/>
              <a:gd name="connsiteY359" fmla="*/ 1173063 h 3676850"/>
              <a:gd name="connsiteX360" fmla="*/ 2972389 w 3680296"/>
              <a:gd name="connsiteY360" fmla="*/ 1140256 h 3676850"/>
              <a:gd name="connsiteX361" fmla="*/ 3001998 w 3680296"/>
              <a:gd name="connsiteY361" fmla="*/ 1121516 h 3676850"/>
              <a:gd name="connsiteX362" fmla="*/ 3026788 w 3680296"/>
              <a:gd name="connsiteY362" fmla="*/ 1127222 h 3676850"/>
              <a:gd name="connsiteX363" fmla="*/ 3133422 w 3680296"/>
              <a:gd name="connsiteY363" fmla="*/ 1346196 h 3676850"/>
              <a:gd name="connsiteX364" fmla="*/ 3164015 w 3680296"/>
              <a:gd name="connsiteY364" fmla="*/ 1361148 h 3676850"/>
              <a:gd name="connsiteX365" fmla="*/ 3195838 w 3680296"/>
              <a:gd name="connsiteY365" fmla="*/ 1350820 h 3676850"/>
              <a:gd name="connsiteX366" fmla="*/ 3207496 w 3680296"/>
              <a:gd name="connsiteY366" fmla="*/ 1326768 h 3676850"/>
              <a:gd name="connsiteX367" fmla="*/ 3116944 w 3680296"/>
              <a:gd name="connsiteY367" fmla="*/ 1131747 h 3676850"/>
              <a:gd name="connsiteX368" fmla="*/ 2914644 w 3680296"/>
              <a:gd name="connsiteY368" fmla="*/ 852176 h 3676850"/>
              <a:gd name="connsiteX369" fmla="*/ 2915382 w 3680296"/>
              <a:gd name="connsiteY369" fmla="*/ 824042 h 3676850"/>
              <a:gd name="connsiteX370" fmla="*/ 2943320 w 3680296"/>
              <a:gd name="connsiteY370" fmla="*/ 797924 h 3676850"/>
              <a:gd name="connsiteX371" fmla="*/ 2970028 w 3680296"/>
              <a:gd name="connsiteY371" fmla="*/ 798809 h 3676850"/>
              <a:gd name="connsiteX372" fmla="*/ 3105976 w 3680296"/>
              <a:gd name="connsiteY372" fmla="*/ 969533 h 3676850"/>
              <a:gd name="connsiteX373" fmla="*/ 3340887 w 3680296"/>
              <a:gd name="connsiteY373" fmla="*/ 1511558 h 3676850"/>
              <a:gd name="connsiteX374" fmla="*/ 3365480 w 3680296"/>
              <a:gd name="connsiteY374" fmla="*/ 1528281 h 3676850"/>
              <a:gd name="connsiteX375" fmla="*/ 3403057 w 3680296"/>
              <a:gd name="connsiteY375" fmla="*/ 1521297 h 3676850"/>
              <a:gd name="connsiteX376" fmla="*/ 3416731 w 3680296"/>
              <a:gd name="connsiteY376" fmla="*/ 1500835 h 3676850"/>
              <a:gd name="connsiteX377" fmla="*/ 3364299 w 3680296"/>
              <a:gd name="connsiteY377" fmla="*/ 1313685 h 3676850"/>
              <a:gd name="connsiteX378" fmla="*/ 3382399 w 3680296"/>
              <a:gd name="connsiteY378" fmla="*/ 1274779 h 3676850"/>
              <a:gd name="connsiteX379" fmla="*/ 3388400 w 3680296"/>
              <a:gd name="connsiteY379" fmla="*/ 1272615 h 3676850"/>
              <a:gd name="connsiteX380" fmla="*/ 3438716 w 3680296"/>
              <a:gd name="connsiteY380" fmla="*/ 1296273 h 3676850"/>
              <a:gd name="connsiteX381" fmla="*/ 3504970 w 3680296"/>
              <a:gd name="connsiteY381" fmla="*/ 1558727 h 3676850"/>
              <a:gd name="connsiteX382" fmla="*/ 3487017 w 3680296"/>
              <a:gd name="connsiteY382" fmla="*/ 1584648 h 3676850"/>
              <a:gd name="connsiteX383" fmla="*/ 3378612 w 3680296"/>
              <a:gd name="connsiteY383" fmla="*/ 1603043 h 3676850"/>
              <a:gd name="connsiteX384" fmla="*/ 3361446 w 3680296"/>
              <a:gd name="connsiteY384" fmla="*/ 1626111 h 3676850"/>
              <a:gd name="connsiteX385" fmla="*/ 3374727 w 3680296"/>
              <a:gd name="connsiteY385" fmla="*/ 1907552 h 3676850"/>
              <a:gd name="connsiteX386" fmla="*/ 3341526 w 3680296"/>
              <a:gd name="connsiteY386" fmla="*/ 1937949 h 3676850"/>
              <a:gd name="connsiteX387" fmla="*/ 3312901 w 3680296"/>
              <a:gd name="connsiteY387" fmla="*/ 1935981 h 3676850"/>
              <a:gd name="connsiteX388" fmla="*/ 3297652 w 3680296"/>
              <a:gd name="connsiteY388" fmla="*/ 1917586 h 3676850"/>
              <a:gd name="connsiteX389" fmla="*/ 3295734 w 3680296"/>
              <a:gd name="connsiteY389" fmla="*/ 1726450 h 3676850"/>
              <a:gd name="connsiteX390" fmla="*/ 3244040 w 3680296"/>
              <a:gd name="connsiteY390" fmla="*/ 1438272 h 3676850"/>
              <a:gd name="connsiteX391" fmla="*/ 3220234 w 3680296"/>
              <a:gd name="connsiteY391" fmla="*/ 1425237 h 3676850"/>
              <a:gd name="connsiteX392" fmla="*/ 3040117 w 3680296"/>
              <a:gd name="connsiteY392" fmla="*/ 1479342 h 3676850"/>
              <a:gd name="connsiteX393" fmla="*/ 3025410 w 3680296"/>
              <a:gd name="connsiteY393" fmla="*/ 1506049 h 3676850"/>
              <a:gd name="connsiteX394" fmla="*/ 3071989 w 3680296"/>
              <a:gd name="connsiteY394" fmla="*/ 1847644 h 3676850"/>
              <a:gd name="connsiteX395" fmla="*/ 2924678 w 3680296"/>
              <a:gd name="connsiteY395" fmla="*/ 2422427 h 3676850"/>
              <a:gd name="connsiteX396" fmla="*/ 2933925 w 3680296"/>
              <a:gd name="connsiteY396" fmla="*/ 2457250 h 3676850"/>
              <a:gd name="connsiteX397" fmla="*/ 2959944 w 3680296"/>
              <a:gd name="connsiteY397" fmla="*/ 2472743 h 3676850"/>
              <a:gd name="connsiteX398" fmla="*/ 2988177 w 3680296"/>
              <a:gd name="connsiteY398" fmla="*/ 2464432 h 3676850"/>
              <a:gd name="connsiteX399" fmla="*/ 3030674 w 3680296"/>
              <a:gd name="connsiteY399" fmla="*/ 2378799 h 3676850"/>
              <a:gd name="connsiteX400" fmla="*/ 3051725 w 3680296"/>
              <a:gd name="connsiteY400" fmla="*/ 2370929 h 3676850"/>
              <a:gd name="connsiteX401" fmla="*/ 3089794 w 3680296"/>
              <a:gd name="connsiteY401" fmla="*/ 2387210 h 3676850"/>
              <a:gd name="connsiteX402" fmla="*/ 3099730 w 3680296"/>
              <a:gd name="connsiteY402" fmla="*/ 2411999 h 3676850"/>
              <a:gd name="connsiteX403" fmla="*/ 2906234 w 3680296"/>
              <a:gd name="connsiteY403" fmla="*/ 2720344 h 3676850"/>
              <a:gd name="connsiteX404" fmla="*/ 2888675 w 3680296"/>
              <a:gd name="connsiteY404" fmla="*/ 2740953 h 3676850"/>
              <a:gd name="connsiteX405" fmla="*/ 2889560 w 3680296"/>
              <a:gd name="connsiteY405" fmla="*/ 2770611 h 3676850"/>
              <a:gd name="connsiteX406" fmla="*/ 2918776 w 3680296"/>
              <a:gd name="connsiteY406" fmla="*/ 2797664 h 3676850"/>
              <a:gd name="connsiteX407" fmla="*/ 2941647 w 3680296"/>
              <a:gd name="connsiteY407" fmla="*/ 2796188 h 3676850"/>
              <a:gd name="connsiteX408" fmla="*/ 3113797 w 3680296"/>
              <a:gd name="connsiteY408" fmla="*/ 2551489 h 3676850"/>
              <a:gd name="connsiteX409" fmla="*/ 3147046 w 3680296"/>
              <a:gd name="connsiteY409" fmla="*/ 2542095 h 3676850"/>
              <a:gd name="connsiteX410" fmla="*/ 3178181 w 3680296"/>
              <a:gd name="connsiteY410" fmla="*/ 2558228 h 3676850"/>
              <a:gd name="connsiteX411" fmla="*/ 3184723 w 3680296"/>
              <a:gd name="connsiteY411" fmla="*/ 2581542 h 3676850"/>
              <a:gd name="connsiteX412" fmla="*/ 3039969 w 3680296"/>
              <a:gd name="connsiteY412" fmla="*/ 2796926 h 3676850"/>
              <a:gd name="connsiteX413" fmla="*/ 2860147 w 3680296"/>
              <a:gd name="connsiteY413" fmla="*/ 2986242 h 3676850"/>
              <a:gd name="connsiteX414" fmla="*/ 2830144 w 3680296"/>
              <a:gd name="connsiteY414" fmla="*/ 2985012 h 3676850"/>
              <a:gd name="connsiteX415" fmla="*/ 2802895 w 3680296"/>
              <a:gd name="connsiteY415" fmla="*/ 2953778 h 3676850"/>
              <a:gd name="connsiteX416" fmla="*/ 2804174 w 3680296"/>
              <a:gd name="connsiteY416" fmla="*/ 2933809 h 3676850"/>
              <a:gd name="connsiteX417" fmla="*/ 2866197 w 3680296"/>
              <a:gd name="connsiteY417" fmla="*/ 2876508 h 3676850"/>
              <a:gd name="connsiteX418" fmla="*/ 2866541 w 3680296"/>
              <a:gd name="connsiteY418" fmla="*/ 2852161 h 3676850"/>
              <a:gd name="connsiteX419" fmla="*/ 2782335 w 3680296"/>
              <a:gd name="connsiteY419" fmla="*/ 2769579 h 3676850"/>
              <a:gd name="connsiteX420" fmla="*/ 2782138 w 3680296"/>
              <a:gd name="connsiteY420" fmla="*/ 2744740 h 3676850"/>
              <a:gd name="connsiteX421" fmla="*/ 2928269 w 3680296"/>
              <a:gd name="connsiteY421" fmla="*/ 2563983 h 3676850"/>
              <a:gd name="connsiteX422" fmla="*/ 2923154 w 3680296"/>
              <a:gd name="connsiteY422" fmla="*/ 2539341 h 3676850"/>
              <a:gd name="connsiteX423" fmla="*/ 2884740 w 3680296"/>
              <a:gd name="connsiteY423" fmla="*/ 2516617 h 3676850"/>
              <a:gd name="connsiteX424" fmla="*/ 2866000 w 3680296"/>
              <a:gd name="connsiteY424" fmla="*/ 2519913 h 3676850"/>
              <a:gd name="connsiteX425" fmla="*/ 2846424 w 3680296"/>
              <a:gd name="connsiteY425" fmla="*/ 2522569 h 3676850"/>
              <a:gd name="connsiteX426" fmla="*/ 2809683 w 3680296"/>
              <a:gd name="connsiteY426" fmla="*/ 2497238 h 3676850"/>
              <a:gd name="connsiteX427" fmla="*/ 2805206 w 3680296"/>
              <a:gd name="connsiteY427" fmla="*/ 2472743 h 3676850"/>
              <a:gd name="connsiteX428" fmla="*/ 2902496 w 3680296"/>
              <a:gd name="connsiteY428" fmla="*/ 2291937 h 3676850"/>
              <a:gd name="connsiteX429" fmla="*/ 2759759 w 3680296"/>
              <a:gd name="connsiteY429" fmla="*/ 1140502 h 3676850"/>
              <a:gd name="connsiteX430" fmla="*/ 2728576 w 3680296"/>
              <a:gd name="connsiteY430" fmla="*/ 1137699 h 3676850"/>
              <a:gd name="connsiteX431" fmla="*/ 2701867 w 3680296"/>
              <a:gd name="connsiteY431" fmla="*/ 1160422 h 3676850"/>
              <a:gd name="connsiteX432" fmla="*/ 2699162 w 3680296"/>
              <a:gd name="connsiteY432" fmla="*/ 1186343 h 3676850"/>
              <a:gd name="connsiteX433" fmla="*/ 2847555 w 3680296"/>
              <a:gd name="connsiteY433" fmla="*/ 1451011 h 3676850"/>
              <a:gd name="connsiteX434" fmla="*/ 2904070 w 3680296"/>
              <a:gd name="connsiteY434" fmla="*/ 2021368 h 3676850"/>
              <a:gd name="connsiteX435" fmla="*/ 2877263 w 3680296"/>
              <a:gd name="connsiteY435" fmla="*/ 2039468 h 3676850"/>
              <a:gd name="connsiteX436" fmla="*/ 2838308 w 3680296"/>
              <a:gd name="connsiteY436" fmla="*/ 2031204 h 3676850"/>
              <a:gd name="connsiteX437" fmla="*/ 2827537 w 3680296"/>
              <a:gd name="connsiteY437" fmla="*/ 2015121 h 3676850"/>
              <a:gd name="connsiteX438" fmla="*/ 2833389 w 3680296"/>
              <a:gd name="connsiteY438" fmla="*/ 1977346 h 3676850"/>
              <a:gd name="connsiteX439" fmla="*/ 2821389 w 3680296"/>
              <a:gd name="connsiteY439" fmla="*/ 1963132 h 3676850"/>
              <a:gd name="connsiteX440" fmla="*/ 2780072 w 3680296"/>
              <a:gd name="connsiteY440" fmla="*/ 1959836 h 3676850"/>
              <a:gd name="connsiteX441" fmla="*/ 2756316 w 3680296"/>
              <a:gd name="connsiteY441" fmla="*/ 1979511 h 3676850"/>
              <a:gd name="connsiteX442" fmla="*/ 2700146 w 3680296"/>
              <a:gd name="connsiteY442" fmla="*/ 2185057 h 3676850"/>
              <a:gd name="connsiteX443" fmla="*/ 2321958 w 3680296"/>
              <a:gd name="connsiteY443" fmla="*/ 2630777 h 3676850"/>
              <a:gd name="connsiteX444" fmla="*/ 2290577 w 3680296"/>
              <a:gd name="connsiteY444" fmla="*/ 2623350 h 3676850"/>
              <a:gd name="connsiteX445" fmla="*/ 2232981 w 3680296"/>
              <a:gd name="connsiteY445" fmla="*/ 2529651 h 3676850"/>
              <a:gd name="connsiteX446" fmla="*/ 2205241 w 3680296"/>
              <a:gd name="connsiteY446" fmla="*/ 2522126 h 3676850"/>
              <a:gd name="connsiteX447" fmla="*/ 2013577 w 3680296"/>
              <a:gd name="connsiteY447" fmla="*/ 2594743 h 3676850"/>
              <a:gd name="connsiteX448" fmla="*/ 1914171 w 3680296"/>
              <a:gd name="connsiteY448" fmla="*/ 2610640 h 3676850"/>
              <a:gd name="connsiteX449" fmla="*/ 1914171 w 3680296"/>
              <a:gd name="connsiteY449" fmla="*/ 2533059 h 3676850"/>
              <a:gd name="connsiteX450" fmla="*/ 1960690 w 3680296"/>
              <a:gd name="connsiteY450" fmla="*/ 2527537 h 3676850"/>
              <a:gd name="connsiteX451" fmla="*/ 2381718 w 3680296"/>
              <a:gd name="connsiteY451" fmla="*/ 2280084 h 3676850"/>
              <a:gd name="connsiteX452" fmla="*/ 2377685 w 3680296"/>
              <a:gd name="connsiteY452" fmla="*/ 2251457 h 3676850"/>
              <a:gd name="connsiteX453" fmla="*/ 2345911 w 3680296"/>
              <a:gd name="connsiteY453" fmla="*/ 2230209 h 3676850"/>
              <a:gd name="connsiteX454" fmla="*/ 2320974 w 3680296"/>
              <a:gd name="connsiteY454" fmla="*/ 2234193 h 3676850"/>
              <a:gd name="connsiteX455" fmla="*/ 2153398 w 3680296"/>
              <a:gd name="connsiteY455" fmla="*/ 2377323 h 3676850"/>
              <a:gd name="connsiteX456" fmla="*/ 1949930 w 3680296"/>
              <a:gd name="connsiteY456" fmla="*/ 2452415 h 3676850"/>
              <a:gd name="connsiteX457" fmla="*/ 1914171 w 3680296"/>
              <a:gd name="connsiteY457" fmla="*/ 2455691 h 3676850"/>
              <a:gd name="connsiteX458" fmla="*/ 1914171 w 3680296"/>
              <a:gd name="connsiteY458" fmla="*/ 2379886 h 3676850"/>
              <a:gd name="connsiteX459" fmla="*/ 1961259 w 3680296"/>
              <a:gd name="connsiteY459" fmla="*/ 2372516 h 3676850"/>
              <a:gd name="connsiteX460" fmla="*/ 2034222 w 3680296"/>
              <a:gd name="connsiteY460" fmla="*/ 2350124 h 3676850"/>
              <a:gd name="connsiteX461" fmla="*/ 2386539 w 3680296"/>
              <a:gd name="connsiteY461" fmla="*/ 1810902 h 3676850"/>
              <a:gd name="connsiteX462" fmla="*/ 2372471 w 3680296"/>
              <a:gd name="connsiteY462" fmla="*/ 1714843 h 3676850"/>
              <a:gd name="connsiteX463" fmla="*/ 2386736 w 3680296"/>
              <a:gd name="connsiteY463" fmla="*/ 1691529 h 3676850"/>
              <a:gd name="connsiteX464" fmla="*/ 2426773 w 3680296"/>
              <a:gd name="connsiteY464" fmla="*/ 1680855 h 3676850"/>
              <a:gd name="connsiteX465" fmla="*/ 2445906 w 3680296"/>
              <a:gd name="connsiteY465" fmla="*/ 1692168 h 3676850"/>
              <a:gd name="connsiteX466" fmla="*/ 2462039 w 3680296"/>
              <a:gd name="connsiteY466" fmla="*/ 1882025 h 3676850"/>
              <a:gd name="connsiteX467" fmla="*/ 2383243 w 3680296"/>
              <a:gd name="connsiteY467" fmla="*/ 2143889 h 3676850"/>
              <a:gd name="connsiteX468" fmla="*/ 2390277 w 3680296"/>
              <a:gd name="connsiteY468" fmla="*/ 2167940 h 3676850"/>
              <a:gd name="connsiteX469" fmla="*/ 2484861 w 3680296"/>
              <a:gd name="connsiteY469" fmla="*/ 2227111 h 3676850"/>
              <a:gd name="connsiteX470" fmla="*/ 2491353 w 3680296"/>
              <a:gd name="connsiteY470" fmla="*/ 2258836 h 3676850"/>
              <a:gd name="connsiteX471" fmla="*/ 2302776 w 3680296"/>
              <a:gd name="connsiteY471" fmla="*/ 2460103 h 3676850"/>
              <a:gd name="connsiteX472" fmla="*/ 2297906 w 3680296"/>
              <a:gd name="connsiteY472" fmla="*/ 2489466 h 3676850"/>
              <a:gd name="connsiteX473" fmla="*/ 2318859 w 3680296"/>
              <a:gd name="connsiteY473" fmla="*/ 2521438 h 3676850"/>
              <a:gd name="connsiteX474" fmla="*/ 2342714 w 3680296"/>
              <a:gd name="connsiteY474" fmla="*/ 2525717 h 3676850"/>
              <a:gd name="connsiteX475" fmla="*/ 2498337 w 3680296"/>
              <a:gd name="connsiteY475" fmla="*/ 2377865 h 3676850"/>
              <a:gd name="connsiteX476" fmla="*/ 2689325 w 3680296"/>
              <a:gd name="connsiteY476" fmla="*/ 1901650 h 3676850"/>
              <a:gd name="connsiteX477" fmla="*/ 2713131 w 3680296"/>
              <a:gd name="connsiteY477" fmla="*/ 1880303 h 3676850"/>
              <a:gd name="connsiteX478" fmla="*/ 2821290 w 3680296"/>
              <a:gd name="connsiteY478" fmla="*/ 1886599 h 3676850"/>
              <a:gd name="connsiteX479" fmla="*/ 2843079 w 3680296"/>
              <a:gd name="connsiteY479" fmla="*/ 1866679 h 3676850"/>
              <a:gd name="connsiteX480" fmla="*/ 2734526 w 3680296"/>
              <a:gd name="connsiteY480" fmla="*/ 1383430 h 3676850"/>
              <a:gd name="connsiteX481" fmla="*/ 2709098 w 3680296"/>
              <a:gd name="connsiteY481" fmla="*/ 1376200 h 3676850"/>
              <a:gd name="connsiteX482" fmla="*/ 2609645 w 3680296"/>
              <a:gd name="connsiteY482" fmla="*/ 1433452 h 3676850"/>
              <a:gd name="connsiteX483" fmla="*/ 2584560 w 3680296"/>
              <a:gd name="connsiteY483" fmla="*/ 1427205 h 3676850"/>
              <a:gd name="connsiteX484" fmla="*/ 2235342 w 3680296"/>
              <a:gd name="connsiteY484" fmla="*/ 1085267 h 3676850"/>
              <a:gd name="connsiteX485" fmla="*/ 2228014 w 3680296"/>
              <a:gd name="connsiteY485" fmla="*/ 1062985 h 3676850"/>
              <a:gd name="connsiteX486" fmla="*/ 2247294 w 3680296"/>
              <a:gd name="connsiteY486" fmla="*/ 1024522 h 3676850"/>
              <a:gd name="connsiteX487" fmla="*/ 2270558 w 3680296"/>
              <a:gd name="connsiteY487" fmla="*/ 1017194 h 3676850"/>
              <a:gd name="connsiteX488" fmla="*/ 2442807 w 3680296"/>
              <a:gd name="connsiteY488" fmla="*/ 1134502 h 3676850"/>
              <a:gd name="connsiteX489" fmla="*/ 2611415 w 3680296"/>
              <a:gd name="connsiteY489" fmla="*/ 1324751 h 3676850"/>
              <a:gd name="connsiteX490" fmla="*/ 2638123 w 3680296"/>
              <a:gd name="connsiteY490" fmla="*/ 1330752 h 3676850"/>
              <a:gd name="connsiteX491" fmla="*/ 2672307 w 3680296"/>
              <a:gd name="connsiteY491" fmla="*/ 1310291 h 3676850"/>
              <a:gd name="connsiteX492" fmla="*/ 2677914 w 3680296"/>
              <a:gd name="connsiteY492" fmla="*/ 1286780 h 3676850"/>
              <a:gd name="connsiteX493" fmla="*/ 2564443 w 3680296"/>
              <a:gd name="connsiteY493" fmla="*/ 1145125 h 3676850"/>
              <a:gd name="connsiteX494" fmla="*/ 1921440 w 3680296"/>
              <a:gd name="connsiteY494" fmla="*/ 838306 h 3676850"/>
              <a:gd name="connsiteX495" fmla="*/ 1914171 w 3680296"/>
              <a:gd name="connsiteY495" fmla="*/ 838233 h 3676850"/>
              <a:gd name="connsiteX496" fmla="*/ 1369528 w 3680296"/>
              <a:gd name="connsiteY496" fmla="*/ 380136 h 3676850"/>
              <a:gd name="connsiteX497" fmla="*/ 1376905 w 3680296"/>
              <a:gd name="connsiteY497" fmla="*/ 392242 h 3676850"/>
              <a:gd name="connsiteX498" fmla="*/ 1387923 w 3680296"/>
              <a:gd name="connsiteY498" fmla="*/ 427213 h 3676850"/>
              <a:gd name="connsiteX499" fmla="*/ 1374200 w 3680296"/>
              <a:gd name="connsiteY499" fmla="*/ 455298 h 3676850"/>
              <a:gd name="connsiteX500" fmla="*/ 1093892 w 3680296"/>
              <a:gd name="connsiteY500" fmla="*/ 584459 h 3676850"/>
              <a:gd name="connsiteX501" fmla="*/ 773300 w 3680296"/>
              <a:gd name="connsiteY501" fmla="*/ 842486 h 3676850"/>
              <a:gd name="connsiteX502" fmla="*/ 774382 w 3680296"/>
              <a:gd name="connsiteY502" fmla="*/ 869883 h 3676850"/>
              <a:gd name="connsiteX503" fmla="*/ 803499 w 3680296"/>
              <a:gd name="connsiteY503" fmla="*/ 894624 h 3676850"/>
              <a:gd name="connsiteX504" fmla="*/ 830749 w 3680296"/>
              <a:gd name="connsiteY504" fmla="*/ 893197 h 3676850"/>
              <a:gd name="connsiteX505" fmla="*/ 960599 w 3680296"/>
              <a:gd name="connsiteY505" fmla="*/ 770922 h 3676850"/>
              <a:gd name="connsiteX506" fmla="*/ 1707580 w 3680296"/>
              <a:gd name="connsiteY506" fmla="*/ 461101 h 3676850"/>
              <a:gd name="connsiteX507" fmla="*/ 1766125 w 3680296"/>
              <a:gd name="connsiteY507" fmla="*/ 457729 h 3676850"/>
              <a:gd name="connsiteX508" fmla="*/ 1766125 w 3680296"/>
              <a:gd name="connsiteY508" fmla="*/ 534503 h 3676850"/>
              <a:gd name="connsiteX509" fmla="*/ 1657854 w 3680296"/>
              <a:gd name="connsiteY509" fmla="*/ 543438 h 3676850"/>
              <a:gd name="connsiteX510" fmla="*/ 1641327 w 3680296"/>
              <a:gd name="connsiteY510" fmla="*/ 565965 h 3676850"/>
              <a:gd name="connsiteX511" fmla="*/ 1648262 w 3680296"/>
              <a:gd name="connsiteY511" fmla="*/ 600346 h 3676850"/>
              <a:gd name="connsiteX512" fmla="*/ 1667100 w 3680296"/>
              <a:gd name="connsiteY512" fmla="*/ 619725 h 3676850"/>
              <a:gd name="connsiteX513" fmla="*/ 1676052 w 3680296"/>
              <a:gd name="connsiteY513" fmla="*/ 630743 h 3676850"/>
              <a:gd name="connsiteX514" fmla="*/ 1682200 w 3680296"/>
              <a:gd name="connsiteY514" fmla="*/ 674912 h 3676850"/>
              <a:gd name="connsiteX515" fmla="*/ 1665575 w 3680296"/>
              <a:gd name="connsiteY515" fmla="*/ 696848 h 3676850"/>
              <a:gd name="connsiteX516" fmla="*/ 1505575 w 3680296"/>
              <a:gd name="connsiteY516" fmla="*/ 732754 h 3676850"/>
              <a:gd name="connsiteX517" fmla="*/ 1347886 w 3680296"/>
              <a:gd name="connsiteY517" fmla="*/ 793055 h 3676850"/>
              <a:gd name="connsiteX518" fmla="*/ 1340311 w 3680296"/>
              <a:gd name="connsiteY518" fmla="*/ 817058 h 3676850"/>
              <a:gd name="connsiteX519" fmla="*/ 1358755 w 3680296"/>
              <a:gd name="connsiteY519" fmla="*/ 850553 h 3676850"/>
              <a:gd name="connsiteX520" fmla="*/ 1386005 w 3680296"/>
              <a:gd name="connsiteY520" fmla="*/ 859750 h 3676850"/>
              <a:gd name="connsiteX521" fmla="*/ 1619784 w 3680296"/>
              <a:gd name="connsiteY521" fmla="*/ 781841 h 3676850"/>
              <a:gd name="connsiteX522" fmla="*/ 1751533 w 3680296"/>
              <a:gd name="connsiteY522" fmla="*/ 763764 h 3676850"/>
              <a:gd name="connsiteX523" fmla="*/ 1766125 w 3680296"/>
              <a:gd name="connsiteY523" fmla="*/ 763338 h 3676850"/>
              <a:gd name="connsiteX524" fmla="*/ 1766125 w 3680296"/>
              <a:gd name="connsiteY524" fmla="*/ 838316 h 3676850"/>
              <a:gd name="connsiteX525" fmla="*/ 1633015 w 3680296"/>
              <a:gd name="connsiteY525" fmla="*/ 856947 h 3676850"/>
              <a:gd name="connsiteX526" fmla="*/ 1618800 w 3680296"/>
              <a:gd name="connsiteY526" fmla="*/ 881195 h 3676850"/>
              <a:gd name="connsiteX527" fmla="*/ 1628194 w 3680296"/>
              <a:gd name="connsiteY527" fmla="*/ 913314 h 3676850"/>
              <a:gd name="connsiteX528" fmla="*/ 1646295 w 3680296"/>
              <a:gd name="connsiteY528" fmla="*/ 933480 h 3676850"/>
              <a:gd name="connsiteX529" fmla="*/ 1653329 w 3680296"/>
              <a:gd name="connsiteY529" fmla="*/ 944743 h 3676850"/>
              <a:gd name="connsiteX530" fmla="*/ 1662673 w 3680296"/>
              <a:gd name="connsiteY530" fmla="*/ 988371 h 3676850"/>
              <a:gd name="connsiteX531" fmla="*/ 1649197 w 3680296"/>
              <a:gd name="connsiteY531" fmla="*/ 1009472 h 3676850"/>
              <a:gd name="connsiteX532" fmla="*/ 1473506 w 3680296"/>
              <a:gd name="connsiteY532" fmla="*/ 1070708 h 3676850"/>
              <a:gd name="connsiteX533" fmla="*/ 1307750 w 3680296"/>
              <a:gd name="connsiteY533" fmla="*/ 1174637 h 3676850"/>
              <a:gd name="connsiteX534" fmla="*/ 1305389 w 3680296"/>
              <a:gd name="connsiteY534" fmla="*/ 1202377 h 3676850"/>
              <a:gd name="connsiteX535" fmla="*/ 1379118 w 3680296"/>
              <a:gd name="connsiteY535" fmla="*/ 1290322 h 3676850"/>
              <a:gd name="connsiteX536" fmla="*/ 1377151 w 3680296"/>
              <a:gd name="connsiteY536" fmla="*/ 1316144 h 3676850"/>
              <a:gd name="connsiteX537" fmla="*/ 1148586 w 3680296"/>
              <a:gd name="connsiteY537" fmla="*/ 1739091 h 3676850"/>
              <a:gd name="connsiteX538" fmla="*/ 1143618 w 3680296"/>
              <a:gd name="connsiteY538" fmla="*/ 1783407 h 3676850"/>
              <a:gd name="connsiteX539" fmla="*/ 1128272 w 3680296"/>
              <a:gd name="connsiteY539" fmla="*/ 1797229 h 3676850"/>
              <a:gd name="connsiteX540" fmla="*/ 1085333 w 3680296"/>
              <a:gd name="connsiteY540" fmla="*/ 1794917 h 3676850"/>
              <a:gd name="connsiteX541" fmla="*/ 1067479 w 3680296"/>
              <a:gd name="connsiteY541" fmla="*/ 1773816 h 3676850"/>
              <a:gd name="connsiteX542" fmla="*/ 1085284 w 3680296"/>
              <a:gd name="connsiteY542" fmla="*/ 1662164 h 3676850"/>
              <a:gd name="connsiteX543" fmla="*/ 1275485 w 3680296"/>
              <a:gd name="connsiteY543" fmla="*/ 1308323 h 3676850"/>
              <a:gd name="connsiteX544" fmla="*/ 1275042 w 3680296"/>
              <a:gd name="connsiteY544" fmla="*/ 1278615 h 3676850"/>
              <a:gd name="connsiteX545" fmla="*/ 1248875 w 3680296"/>
              <a:gd name="connsiteY545" fmla="*/ 1250776 h 3676850"/>
              <a:gd name="connsiteX546" fmla="*/ 1224725 w 3680296"/>
              <a:gd name="connsiteY546" fmla="*/ 1250973 h 3676850"/>
              <a:gd name="connsiteX547" fmla="*/ 1079234 w 3680296"/>
              <a:gd name="connsiteY547" fmla="*/ 1457405 h 3676850"/>
              <a:gd name="connsiteX548" fmla="*/ 1515953 w 3680296"/>
              <a:gd name="connsiteY548" fmla="*/ 2625416 h 3676850"/>
              <a:gd name="connsiteX549" fmla="*/ 1550039 w 3680296"/>
              <a:gd name="connsiteY549" fmla="*/ 2638843 h 3676850"/>
              <a:gd name="connsiteX550" fmla="*/ 1567401 w 3680296"/>
              <a:gd name="connsiteY550" fmla="*/ 2629547 h 3676850"/>
              <a:gd name="connsiteX551" fmla="*/ 1579550 w 3680296"/>
              <a:gd name="connsiteY551" fmla="*/ 2586609 h 3676850"/>
              <a:gd name="connsiteX552" fmla="*/ 1567598 w 3680296"/>
              <a:gd name="connsiteY552" fmla="*/ 2564278 h 3676850"/>
              <a:gd name="connsiteX553" fmla="*/ 1360526 w 3680296"/>
              <a:gd name="connsiteY553" fmla="*/ 2446774 h 3676850"/>
              <a:gd name="connsiteX554" fmla="*/ 1319161 w 3680296"/>
              <a:gd name="connsiteY554" fmla="*/ 2411802 h 3676850"/>
              <a:gd name="connsiteX555" fmla="*/ 1318472 w 3680296"/>
              <a:gd name="connsiteY555" fmla="*/ 2390751 h 3676850"/>
              <a:gd name="connsiteX556" fmla="*/ 1349066 w 3680296"/>
              <a:gd name="connsiteY556" fmla="*/ 2358239 h 3676850"/>
              <a:gd name="connsiteX557" fmla="*/ 1372823 w 3680296"/>
              <a:gd name="connsiteY557" fmla="*/ 2357453 h 3676850"/>
              <a:gd name="connsiteX558" fmla="*/ 1474588 w 3680296"/>
              <a:gd name="connsiteY558" fmla="*/ 2433985 h 3676850"/>
              <a:gd name="connsiteX559" fmla="*/ 1653673 w 3680296"/>
              <a:gd name="connsiteY559" fmla="*/ 2512190 h 3676850"/>
              <a:gd name="connsiteX560" fmla="*/ 1669707 w 3680296"/>
              <a:gd name="connsiteY560" fmla="*/ 2538455 h 3676850"/>
              <a:gd name="connsiteX561" fmla="*/ 1642310 w 3680296"/>
              <a:gd name="connsiteY561" fmla="*/ 2644943 h 3676850"/>
              <a:gd name="connsiteX562" fmla="*/ 1657903 w 3680296"/>
              <a:gd name="connsiteY562" fmla="*/ 2670223 h 3676850"/>
              <a:gd name="connsiteX563" fmla="*/ 1766125 w 3680296"/>
              <a:gd name="connsiteY563" fmla="*/ 2685578 h 3676850"/>
              <a:gd name="connsiteX564" fmla="*/ 1766125 w 3680296"/>
              <a:gd name="connsiteY564" fmla="*/ 2763575 h 3676850"/>
              <a:gd name="connsiteX565" fmla="*/ 1670529 w 3680296"/>
              <a:gd name="connsiteY565" fmla="*/ 2751547 h 3676850"/>
              <a:gd name="connsiteX566" fmla="*/ 1234366 w 3680296"/>
              <a:gd name="connsiteY566" fmla="*/ 2540472 h 3676850"/>
              <a:gd name="connsiteX567" fmla="*/ 1064035 w 3680296"/>
              <a:gd name="connsiteY567" fmla="*/ 2345501 h 3676850"/>
              <a:gd name="connsiteX568" fmla="*/ 1033836 w 3680296"/>
              <a:gd name="connsiteY568" fmla="*/ 2339008 h 3676850"/>
              <a:gd name="connsiteX569" fmla="*/ 1000931 w 3680296"/>
              <a:gd name="connsiteY569" fmla="*/ 2358436 h 3676850"/>
              <a:gd name="connsiteX570" fmla="*/ 995717 w 3680296"/>
              <a:gd name="connsiteY570" fmla="*/ 2380914 h 3676850"/>
              <a:gd name="connsiteX571" fmla="*/ 1092514 w 3680296"/>
              <a:gd name="connsiteY571" fmla="*/ 2507371 h 3676850"/>
              <a:gd name="connsiteX572" fmla="*/ 1204264 w 3680296"/>
              <a:gd name="connsiteY572" fmla="*/ 2613955 h 3676850"/>
              <a:gd name="connsiteX573" fmla="*/ 1206920 w 3680296"/>
              <a:gd name="connsiteY573" fmla="*/ 2638499 h 3676850"/>
              <a:gd name="connsiteX574" fmla="*/ 1181786 w 3680296"/>
              <a:gd name="connsiteY574" fmla="*/ 2671404 h 3676850"/>
              <a:gd name="connsiteX575" fmla="*/ 1156455 w 3680296"/>
              <a:gd name="connsiteY575" fmla="*/ 2673814 h 3676850"/>
              <a:gd name="connsiteX576" fmla="*/ 915545 w 3680296"/>
              <a:gd name="connsiteY576" fmla="*/ 2395522 h 3676850"/>
              <a:gd name="connsiteX577" fmla="*/ 882590 w 3680296"/>
              <a:gd name="connsiteY577" fmla="*/ 2337237 h 3676850"/>
              <a:gd name="connsiteX578" fmla="*/ 888492 w 3680296"/>
              <a:gd name="connsiteY578" fmla="*/ 2317169 h 3676850"/>
              <a:gd name="connsiteX579" fmla="*/ 929907 w 3680296"/>
              <a:gd name="connsiteY579" fmla="*/ 2296659 h 3676850"/>
              <a:gd name="connsiteX580" fmla="*/ 947466 w 3680296"/>
              <a:gd name="connsiteY580" fmla="*/ 2295872 h 3676850"/>
              <a:gd name="connsiteX581" fmla="*/ 960500 w 3680296"/>
              <a:gd name="connsiteY581" fmla="*/ 2293806 h 3676850"/>
              <a:gd name="connsiteX582" fmla="*/ 999061 w 3680296"/>
              <a:gd name="connsiteY582" fmla="*/ 2271328 h 3676850"/>
              <a:gd name="connsiteX583" fmla="*/ 1006685 w 3680296"/>
              <a:gd name="connsiteY583" fmla="*/ 2244621 h 3676850"/>
              <a:gd name="connsiteX584" fmla="*/ 925283 w 3680296"/>
              <a:gd name="connsiteY584" fmla="*/ 1992200 h 3676850"/>
              <a:gd name="connsiteX585" fmla="*/ 918790 w 3680296"/>
              <a:gd name="connsiteY585" fmla="*/ 1733287 h 3676850"/>
              <a:gd name="connsiteX586" fmla="*/ 899313 w 3680296"/>
              <a:gd name="connsiteY586" fmla="*/ 1707760 h 3676850"/>
              <a:gd name="connsiteX587" fmla="*/ 854014 w 3680296"/>
              <a:gd name="connsiteY587" fmla="*/ 1702251 h 3676850"/>
              <a:gd name="connsiteX588" fmla="*/ 793417 w 3680296"/>
              <a:gd name="connsiteY588" fmla="*/ 1701021 h 3676850"/>
              <a:gd name="connsiteX589" fmla="*/ 783973 w 3680296"/>
              <a:gd name="connsiteY589" fmla="*/ 1699496 h 3676850"/>
              <a:gd name="connsiteX590" fmla="*/ 772070 w 3680296"/>
              <a:gd name="connsiteY590" fmla="*/ 1683167 h 3676850"/>
              <a:gd name="connsiteX591" fmla="*/ 820419 w 3680296"/>
              <a:gd name="connsiteY591" fmla="*/ 1485293 h 3676850"/>
              <a:gd name="connsiteX592" fmla="*/ 840733 w 3680296"/>
              <a:gd name="connsiteY592" fmla="*/ 1475506 h 3676850"/>
              <a:gd name="connsiteX593" fmla="*/ 882737 w 3680296"/>
              <a:gd name="connsiteY593" fmla="*/ 1490605 h 3676850"/>
              <a:gd name="connsiteX594" fmla="*/ 892427 w 3680296"/>
              <a:gd name="connsiteY594" fmla="*/ 1510624 h 3676850"/>
              <a:gd name="connsiteX595" fmla="*/ 863850 w 3680296"/>
              <a:gd name="connsiteY595" fmla="*/ 1606831 h 3676850"/>
              <a:gd name="connsiteX596" fmla="*/ 877426 w 3680296"/>
              <a:gd name="connsiteY596" fmla="*/ 1626800 h 3676850"/>
              <a:gd name="connsiteX597" fmla="*/ 913626 w 3680296"/>
              <a:gd name="connsiteY597" fmla="*/ 1632506 h 3676850"/>
              <a:gd name="connsiteX598" fmla="*/ 940284 w 3680296"/>
              <a:gd name="connsiteY598" fmla="*/ 1614258 h 3676850"/>
              <a:gd name="connsiteX599" fmla="*/ 1029950 w 3680296"/>
              <a:gd name="connsiteY599" fmla="*/ 1388250 h 3676850"/>
              <a:gd name="connsiteX600" fmla="*/ 1538775 w 3680296"/>
              <a:gd name="connsiteY600" fmla="*/ 961565 h 3676850"/>
              <a:gd name="connsiteX601" fmla="*/ 1554121 w 3680296"/>
              <a:gd name="connsiteY601" fmla="*/ 932792 h 3676850"/>
              <a:gd name="connsiteX602" fmla="*/ 1544038 w 3680296"/>
              <a:gd name="connsiteY602" fmla="*/ 897574 h 3676850"/>
              <a:gd name="connsiteX603" fmla="*/ 1523429 w 3680296"/>
              <a:gd name="connsiteY603" fmla="*/ 886557 h 3676850"/>
              <a:gd name="connsiteX604" fmla="*/ 1418369 w 3680296"/>
              <a:gd name="connsiteY604" fmla="*/ 928463 h 3676850"/>
              <a:gd name="connsiteX605" fmla="*/ 1134912 w 3680296"/>
              <a:gd name="connsiteY605" fmla="*/ 1126386 h 3676850"/>
              <a:gd name="connsiteX606" fmla="*/ 1105647 w 3680296"/>
              <a:gd name="connsiteY606" fmla="*/ 1126828 h 3676850"/>
              <a:gd name="connsiteX607" fmla="*/ 1077807 w 3680296"/>
              <a:gd name="connsiteY607" fmla="*/ 1100662 h 3676850"/>
              <a:gd name="connsiteX608" fmla="*/ 1077315 w 3680296"/>
              <a:gd name="connsiteY608" fmla="*/ 1075184 h 3676850"/>
              <a:gd name="connsiteX609" fmla="*/ 1277354 w 3680296"/>
              <a:gd name="connsiteY609" fmla="*/ 917839 h 3676850"/>
              <a:gd name="connsiteX610" fmla="*/ 1287289 w 3680296"/>
              <a:gd name="connsiteY610" fmla="*/ 878392 h 3676850"/>
              <a:gd name="connsiteX611" fmla="*/ 1273419 w 3680296"/>
              <a:gd name="connsiteY611" fmla="*/ 853259 h 3676850"/>
              <a:gd name="connsiteX612" fmla="*/ 1253155 w 3680296"/>
              <a:gd name="connsiteY612" fmla="*/ 843027 h 3676850"/>
              <a:gd name="connsiteX613" fmla="*/ 1242678 w 3680296"/>
              <a:gd name="connsiteY613" fmla="*/ 835601 h 3676850"/>
              <a:gd name="connsiteX614" fmla="*/ 1218478 w 3680296"/>
              <a:gd name="connsiteY614" fmla="*/ 796203 h 3676850"/>
              <a:gd name="connsiteX615" fmla="*/ 1225364 w 3680296"/>
              <a:gd name="connsiteY615" fmla="*/ 771561 h 3676850"/>
              <a:gd name="connsiteX616" fmla="*/ 1552793 w 3680296"/>
              <a:gd name="connsiteY616" fmla="*/ 640579 h 3676850"/>
              <a:gd name="connsiteX617" fmla="*/ 1572467 w 3680296"/>
              <a:gd name="connsiteY617" fmla="*/ 609986 h 3676850"/>
              <a:gd name="connsiteX618" fmla="*/ 1567057 w 3680296"/>
              <a:gd name="connsiteY618" fmla="*/ 581803 h 3676850"/>
              <a:gd name="connsiteX619" fmla="*/ 1542267 w 3680296"/>
              <a:gd name="connsiteY619" fmla="*/ 565277 h 3676850"/>
              <a:gd name="connsiteX620" fmla="*/ 1342180 w 3680296"/>
              <a:gd name="connsiteY620" fmla="*/ 629562 h 3676850"/>
              <a:gd name="connsiteX621" fmla="*/ 681421 w 3680296"/>
              <a:gd name="connsiteY621" fmla="*/ 1233316 h 3676850"/>
              <a:gd name="connsiteX622" fmla="*/ 652844 w 3680296"/>
              <a:gd name="connsiteY622" fmla="*/ 1242267 h 3676850"/>
              <a:gd name="connsiteX623" fmla="*/ 624366 w 3680296"/>
              <a:gd name="connsiteY623" fmla="*/ 1227954 h 3676850"/>
              <a:gd name="connsiteX624" fmla="*/ 614037 w 3680296"/>
              <a:gd name="connsiteY624" fmla="*/ 1197705 h 3676850"/>
              <a:gd name="connsiteX625" fmla="*/ 748461 w 3680296"/>
              <a:gd name="connsiteY625" fmla="*/ 988912 h 3676850"/>
              <a:gd name="connsiteX626" fmla="*/ 744329 w 3680296"/>
              <a:gd name="connsiteY626" fmla="*/ 944252 h 3676850"/>
              <a:gd name="connsiteX627" fmla="*/ 666223 w 3680296"/>
              <a:gd name="connsiteY627" fmla="*/ 878638 h 3676850"/>
              <a:gd name="connsiteX628" fmla="*/ 663665 w 3680296"/>
              <a:gd name="connsiteY628" fmla="*/ 851930 h 3676850"/>
              <a:gd name="connsiteX629" fmla="*/ 872360 w 3680296"/>
              <a:gd name="connsiteY629" fmla="*/ 646482 h 3676850"/>
              <a:gd name="connsiteX630" fmla="*/ 876590 w 3680296"/>
              <a:gd name="connsiteY630" fmla="*/ 612839 h 3676850"/>
              <a:gd name="connsiteX631" fmla="*/ 855784 w 3680296"/>
              <a:gd name="connsiteY631" fmla="*/ 584606 h 3676850"/>
              <a:gd name="connsiteX632" fmla="*/ 831536 w 3680296"/>
              <a:gd name="connsiteY632" fmla="*/ 581458 h 3676850"/>
              <a:gd name="connsiteX633" fmla="*/ 728541 w 3680296"/>
              <a:gd name="connsiteY633" fmla="*/ 671862 h 3676850"/>
              <a:gd name="connsiteX634" fmla="*/ 368896 w 3680296"/>
              <a:gd name="connsiteY634" fmla="*/ 1180047 h 3676850"/>
              <a:gd name="connsiteX635" fmla="*/ 338794 w 3680296"/>
              <a:gd name="connsiteY635" fmla="*/ 1191409 h 3676850"/>
              <a:gd name="connsiteX636" fmla="*/ 306578 w 3680296"/>
              <a:gd name="connsiteY636" fmla="*/ 1177637 h 3676850"/>
              <a:gd name="connsiteX637" fmla="*/ 297134 w 3680296"/>
              <a:gd name="connsiteY637" fmla="*/ 1153389 h 3676850"/>
              <a:gd name="connsiteX638" fmla="*/ 396440 w 3680296"/>
              <a:gd name="connsiteY638" fmla="*/ 964418 h 3676850"/>
              <a:gd name="connsiteX639" fmla="*/ 874868 w 3680296"/>
              <a:gd name="connsiteY639" fmla="*/ 454068 h 3676850"/>
              <a:gd name="connsiteX640" fmla="*/ 903346 w 3680296"/>
              <a:gd name="connsiteY640" fmla="*/ 458888 h 3676850"/>
              <a:gd name="connsiteX641" fmla="*/ 927349 w 3680296"/>
              <a:gd name="connsiteY641" fmla="*/ 494597 h 3676850"/>
              <a:gd name="connsiteX642" fmla="*/ 923906 w 3680296"/>
              <a:gd name="connsiteY642" fmla="*/ 512993 h 3676850"/>
              <a:gd name="connsiteX643" fmla="*/ 919922 w 3680296"/>
              <a:gd name="connsiteY643" fmla="*/ 543340 h 3676850"/>
              <a:gd name="connsiteX644" fmla="*/ 939695 w 3680296"/>
              <a:gd name="connsiteY644" fmla="*/ 570343 h 3676850"/>
              <a:gd name="connsiteX645" fmla="*/ 967435 w 3680296"/>
              <a:gd name="connsiteY645" fmla="*/ 575409 h 3676850"/>
              <a:gd name="connsiteX646" fmla="*/ 1222856 w 3680296"/>
              <a:gd name="connsiteY646" fmla="*/ 432230 h 3676850"/>
              <a:gd name="connsiteX647" fmla="*/ 1355067 w 3680296"/>
              <a:gd name="connsiteY647" fmla="*/ 380978 h 3676850"/>
              <a:gd name="connsiteX648" fmla="*/ 1369528 w 3680296"/>
              <a:gd name="connsiteY648" fmla="*/ 380136 h 3676850"/>
              <a:gd name="connsiteX649" fmla="*/ 2183359 w 3680296"/>
              <a:gd name="connsiteY649" fmla="*/ 189253 h 3676850"/>
              <a:gd name="connsiteX650" fmla="*/ 2201109 w 3680296"/>
              <a:gd name="connsiteY650" fmla="*/ 189892 h 3676850"/>
              <a:gd name="connsiteX651" fmla="*/ 2416788 w 3680296"/>
              <a:gd name="connsiteY651" fmla="*/ 252358 h 3676850"/>
              <a:gd name="connsiteX652" fmla="*/ 2536358 w 3680296"/>
              <a:gd name="connsiteY652" fmla="*/ 300953 h 3676850"/>
              <a:gd name="connsiteX653" fmla="*/ 2545654 w 3680296"/>
              <a:gd name="connsiteY653" fmla="*/ 325005 h 3676850"/>
              <a:gd name="connsiteX654" fmla="*/ 2496321 w 3680296"/>
              <a:gd name="connsiteY654" fmla="*/ 430410 h 3676850"/>
              <a:gd name="connsiteX655" fmla="*/ 2504191 w 3680296"/>
              <a:gd name="connsiteY655" fmla="*/ 453773 h 3676850"/>
              <a:gd name="connsiteX656" fmla="*/ 2594446 w 3680296"/>
              <a:gd name="connsiteY656" fmla="*/ 501237 h 3676850"/>
              <a:gd name="connsiteX657" fmla="*/ 2600447 w 3680296"/>
              <a:gd name="connsiteY657" fmla="*/ 522583 h 3676850"/>
              <a:gd name="connsiteX658" fmla="*/ 2579690 w 3680296"/>
              <a:gd name="connsiteY658" fmla="*/ 558439 h 3676850"/>
              <a:gd name="connsiteX659" fmla="*/ 2553622 w 3680296"/>
              <a:gd name="connsiteY659" fmla="*/ 565867 h 3676850"/>
              <a:gd name="connsiteX660" fmla="*/ 2283987 w 3680296"/>
              <a:gd name="connsiteY660" fmla="*/ 447871 h 3676850"/>
              <a:gd name="connsiteX661" fmla="*/ 2048191 w 3680296"/>
              <a:gd name="connsiteY661" fmla="*/ 393521 h 3676850"/>
              <a:gd name="connsiteX662" fmla="*/ 2026746 w 3680296"/>
              <a:gd name="connsiteY662" fmla="*/ 409850 h 3676850"/>
              <a:gd name="connsiteX663" fmla="*/ 2022910 w 3680296"/>
              <a:gd name="connsiteY663" fmla="*/ 449494 h 3676850"/>
              <a:gd name="connsiteX664" fmla="*/ 2038550 w 3680296"/>
              <a:gd name="connsiteY664" fmla="*/ 469119 h 3676850"/>
              <a:gd name="connsiteX665" fmla="*/ 2243655 w 3680296"/>
              <a:gd name="connsiteY665" fmla="*/ 514862 h 3676850"/>
              <a:gd name="connsiteX666" fmla="*/ 2271001 w 3680296"/>
              <a:gd name="connsiteY666" fmla="*/ 566949 h 3676850"/>
              <a:gd name="connsiteX667" fmla="*/ 2226735 w 3680296"/>
              <a:gd name="connsiteY667" fmla="*/ 589574 h 3676850"/>
              <a:gd name="connsiteX668" fmla="*/ 1944858 w 3680296"/>
              <a:gd name="connsiteY668" fmla="*/ 535187 h 3676850"/>
              <a:gd name="connsiteX669" fmla="*/ 1914171 w 3680296"/>
              <a:gd name="connsiteY669" fmla="*/ 534404 h 3676850"/>
              <a:gd name="connsiteX670" fmla="*/ 1914171 w 3680296"/>
              <a:gd name="connsiteY670" fmla="*/ 457361 h 3676850"/>
              <a:gd name="connsiteX671" fmla="*/ 1925621 w 3680296"/>
              <a:gd name="connsiteY671" fmla="*/ 457658 h 3676850"/>
              <a:gd name="connsiteX672" fmla="*/ 1947410 w 3680296"/>
              <a:gd name="connsiteY672" fmla="*/ 438377 h 3676850"/>
              <a:gd name="connsiteX673" fmla="*/ 1957788 w 3680296"/>
              <a:gd name="connsiteY673" fmla="*/ 330514 h 3676850"/>
              <a:gd name="connsiteX674" fmla="*/ 1983512 w 3680296"/>
              <a:gd name="connsiteY674" fmla="*/ 309118 h 3676850"/>
              <a:gd name="connsiteX675" fmla="*/ 2351469 w 3680296"/>
              <a:gd name="connsiteY675" fmla="*/ 390078 h 3676850"/>
              <a:gd name="connsiteX676" fmla="*/ 2406607 w 3680296"/>
              <a:gd name="connsiteY676" fmla="*/ 410932 h 3676850"/>
              <a:gd name="connsiteX677" fmla="*/ 2427215 w 3680296"/>
              <a:gd name="connsiteY677" fmla="*/ 402029 h 3676850"/>
              <a:gd name="connsiteX678" fmla="*/ 2444479 w 3680296"/>
              <a:gd name="connsiteY678" fmla="*/ 362632 h 3676850"/>
              <a:gd name="connsiteX679" fmla="*/ 2434986 w 3680296"/>
              <a:gd name="connsiteY679" fmla="*/ 340204 h 3676850"/>
              <a:gd name="connsiteX680" fmla="*/ 2225604 w 3680296"/>
              <a:gd name="connsiteY680" fmla="*/ 273459 h 3676850"/>
              <a:gd name="connsiteX681" fmla="*/ 2182074 w 3680296"/>
              <a:gd name="connsiteY681" fmla="*/ 263572 h 3676850"/>
              <a:gd name="connsiteX682" fmla="*/ 2168892 w 3680296"/>
              <a:gd name="connsiteY682" fmla="*/ 243603 h 3676850"/>
              <a:gd name="connsiteX683" fmla="*/ 2176713 w 3680296"/>
              <a:gd name="connsiteY683" fmla="*/ 206173 h 3676850"/>
              <a:gd name="connsiteX684" fmla="*/ 2183359 w 3680296"/>
              <a:gd name="connsiteY684" fmla="*/ 189253 h 3676850"/>
              <a:gd name="connsiteX685" fmla="*/ 1766125 w 3680296"/>
              <a:gd name="connsiteY685" fmla="*/ 152150 h 3676850"/>
              <a:gd name="connsiteX686" fmla="*/ 1766125 w 3680296"/>
              <a:gd name="connsiteY686" fmla="*/ 229023 h 3676850"/>
              <a:gd name="connsiteX687" fmla="*/ 1731134 w 3680296"/>
              <a:gd name="connsiteY687" fmla="*/ 229690 h 3676850"/>
              <a:gd name="connsiteX688" fmla="*/ 1576845 w 3680296"/>
              <a:gd name="connsiteY688" fmla="*/ 247439 h 3676850"/>
              <a:gd name="connsiteX689" fmla="*/ 1563614 w 3680296"/>
              <a:gd name="connsiteY689" fmla="*/ 265540 h 3676850"/>
              <a:gd name="connsiteX690" fmla="*/ 1572025 w 3680296"/>
              <a:gd name="connsiteY690" fmla="*/ 307741 h 3676850"/>
              <a:gd name="connsiteX691" fmla="*/ 1592732 w 3680296"/>
              <a:gd name="connsiteY691" fmla="*/ 322054 h 3676850"/>
              <a:gd name="connsiteX692" fmla="*/ 1693845 w 3680296"/>
              <a:gd name="connsiteY692" fmla="*/ 308965 h 3676850"/>
              <a:gd name="connsiteX693" fmla="*/ 1766125 w 3680296"/>
              <a:gd name="connsiteY693" fmla="*/ 304358 h 3676850"/>
              <a:gd name="connsiteX694" fmla="*/ 1766125 w 3680296"/>
              <a:gd name="connsiteY694" fmla="*/ 380869 h 3676850"/>
              <a:gd name="connsiteX695" fmla="*/ 1657737 w 3680296"/>
              <a:gd name="connsiteY695" fmla="*/ 389758 h 3676850"/>
              <a:gd name="connsiteX696" fmla="*/ 1537644 w 3680296"/>
              <a:gd name="connsiteY696" fmla="*/ 410342 h 3676850"/>
              <a:gd name="connsiteX697" fmla="*/ 1512756 w 3680296"/>
              <a:gd name="connsiteY697" fmla="*/ 394062 h 3676850"/>
              <a:gd name="connsiteX698" fmla="*/ 1490672 w 3680296"/>
              <a:gd name="connsiteY698" fmla="*/ 287968 h 3676850"/>
              <a:gd name="connsiteX699" fmla="*/ 1463422 w 3680296"/>
              <a:gd name="connsiteY699" fmla="*/ 270458 h 3676850"/>
              <a:gd name="connsiteX700" fmla="*/ 1077512 w 3680296"/>
              <a:gd name="connsiteY700" fmla="*/ 418310 h 3676850"/>
              <a:gd name="connsiteX701" fmla="*/ 1039688 w 3680296"/>
              <a:gd name="connsiteY701" fmla="*/ 407096 h 3676850"/>
              <a:gd name="connsiteX702" fmla="*/ 1023703 w 3680296"/>
              <a:gd name="connsiteY702" fmla="*/ 379502 h 3676850"/>
              <a:gd name="connsiteX703" fmla="*/ 1029999 w 3680296"/>
              <a:gd name="connsiteY703" fmla="*/ 357123 h 3676850"/>
              <a:gd name="connsiteX704" fmla="*/ 1192312 w 3680296"/>
              <a:gd name="connsiteY704" fmla="*/ 279164 h 3676850"/>
              <a:gd name="connsiteX705" fmla="*/ 1633993 w 3680296"/>
              <a:gd name="connsiteY705" fmla="*/ 162237 h 3676850"/>
              <a:gd name="connsiteX706" fmla="*/ 1766125 w 3680296"/>
              <a:gd name="connsiteY706" fmla="*/ 294 h 3676850"/>
              <a:gd name="connsiteX707" fmla="*/ 1766125 w 3680296"/>
              <a:gd name="connsiteY707" fmla="*/ 78887 h 3676850"/>
              <a:gd name="connsiteX708" fmla="*/ 1682485 w 3680296"/>
              <a:gd name="connsiteY708" fmla="*/ 80509 h 3676850"/>
              <a:gd name="connsiteX709" fmla="*/ 996996 w 3680296"/>
              <a:gd name="connsiteY709" fmla="*/ 289788 h 3676850"/>
              <a:gd name="connsiteX710" fmla="*/ 107573 w 3680296"/>
              <a:gd name="connsiteY710" fmla="*/ 1506492 h 3676850"/>
              <a:gd name="connsiteX711" fmla="*/ 79782 w 3680296"/>
              <a:gd name="connsiteY711" fmla="*/ 1721335 h 3676850"/>
              <a:gd name="connsiteX712" fmla="*/ 99063 w 3680296"/>
              <a:gd name="connsiteY712" fmla="*/ 1743468 h 3676850"/>
              <a:gd name="connsiteX713" fmla="*/ 137280 w 3680296"/>
              <a:gd name="connsiteY713" fmla="*/ 1745436 h 3676850"/>
              <a:gd name="connsiteX714" fmla="*/ 155774 w 3680296"/>
              <a:gd name="connsiteY714" fmla="*/ 1727827 h 3676850"/>
              <a:gd name="connsiteX715" fmla="*/ 203730 w 3680296"/>
              <a:gd name="connsiteY715" fmla="*/ 1424450 h 3676850"/>
              <a:gd name="connsiteX716" fmla="*/ 232160 w 3680296"/>
              <a:gd name="connsiteY716" fmla="*/ 1324850 h 3676850"/>
              <a:gd name="connsiteX717" fmla="*/ 254097 w 3680296"/>
              <a:gd name="connsiteY717" fmla="*/ 1313586 h 3676850"/>
              <a:gd name="connsiteX718" fmla="*/ 294970 w 3680296"/>
              <a:gd name="connsiteY718" fmla="*/ 1326965 h 3676850"/>
              <a:gd name="connsiteX719" fmla="*/ 305594 w 3680296"/>
              <a:gd name="connsiteY719" fmla="*/ 1345311 h 3676850"/>
              <a:gd name="connsiteX720" fmla="*/ 314890 w 3680296"/>
              <a:gd name="connsiteY720" fmla="*/ 1361394 h 3676850"/>
              <a:gd name="connsiteX721" fmla="*/ 356206 w 3680296"/>
              <a:gd name="connsiteY721" fmla="*/ 1373347 h 3676850"/>
              <a:gd name="connsiteX722" fmla="*/ 380552 w 3680296"/>
              <a:gd name="connsiteY722" fmla="*/ 1360066 h 3676850"/>
              <a:gd name="connsiteX723" fmla="*/ 467660 w 3680296"/>
              <a:gd name="connsiteY723" fmla="*/ 1149651 h 3676850"/>
              <a:gd name="connsiteX724" fmla="*/ 561408 w 3680296"/>
              <a:gd name="connsiteY724" fmla="*/ 988519 h 3676850"/>
              <a:gd name="connsiteX725" fmla="*/ 585460 w 3680296"/>
              <a:gd name="connsiteY725" fmla="*/ 983600 h 3676850"/>
              <a:gd name="connsiteX726" fmla="*/ 620185 w 3680296"/>
              <a:gd name="connsiteY726" fmla="*/ 1006176 h 3676850"/>
              <a:gd name="connsiteX727" fmla="*/ 624808 w 3680296"/>
              <a:gd name="connsiteY727" fmla="*/ 1031261 h 3676850"/>
              <a:gd name="connsiteX728" fmla="*/ 479809 w 3680296"/>
              <a:gd name="connsiteY728" fmla="*/ 1309061 h 3676850"/>
              <a:gd name="connsiteX729" fmla="*/ 421868 w 3680296"/>
              <a:gd name="connsiteY729" fmla="*/ 1492868 h 3676850"/>
              <a:gd name="connsiteX730" fmla="*/ 441198 w 3680296"/>
              <a:gd name="connsiteY730" fmla="*/ 1523707 h 3676850"/>
              <a:gd name="connsiteX731" fmla="*/ 472481 w 3680296"/>
              <a:gd name="connsiteY731" fmla="*/ 1529855 h 3676850"/>
              <a:gd name="connsiteX732" fmla="*/ 494565 w 3680296"/>
              <a:gd name="connsiteY732" fmla="*/ 1515543 h 3676850"/>
              <a:gd name="connsiteX733" fmla="*/ 546505 w 3680296"/>
              <a:gd name="connsiteY733" fmla="*/ 1348213 h 3676850"/>
              <a:gd name="connsiteX734" fmla="*/ 575131 w 3680296"/>
              <a:gd name="connsiteY734" fmla="*/ 1336114 h 3676850"/>
              <a:gd name="connsiteX735" fmla="*/ 609266 w 3680296"/>
              <a:gd name="connsiteY735" fmla="*/ 1349443 h 3676850"/>
              <a:gd name="connsiteX736" fmla="*/ 619004 w 3680296"/>
              <a:gd name="connsiteY736" fmla="*/ 1372166 h 3676850"/>
              <a:gd name="connsiteX737" fmla="*/ 558359 w 3680296"/>
              <a:gd name="connsiteY737" fmla="*/ 1580024 h 3676850"/>
              <a:gd name="connsiteX738" fmla="*/ 538586 w 3680296"/>
              <a:gd name="connsiteY738" fmla="*/ 1963821 h 3676850"/>
              <a:gd name="connsiteX739" fmla="*/ 560277 w 3680296"/>
              <a:gd name="connsiteY739" fmla="*/ 1980839 h 3676850"/>
              <a:gd name="connsiteX740" fmla="*/ 594953 w 3680296"/>
              <a:gd name="connsiteY740" fmla="*/ 1975625 h 3676850"/>
              <a:gd name="connsiteX741" fmla="*/ 614184 w 3680296"/>
              <a:gd name="connsiteY741" fmla="*/ 1951868 h 3676850"/>
              <a:gd name="connsiteX742" fmla="*/ 610545 w 3680296"/>
              <a:gd name="connsiteY742" fmla="*/ 1770422 h 3676850"/>
              <a:gd name="connsiteX743" fmla="*/ 895477 w 3680296"/>
              <a:gd name="connsiteY743" fmla="*/ 1049312 h 3676850"/>
              <a:gd name="connsiteX744" fmla="*/ 1102941 w 3680296"/>
              <a:gd name="connsiteY744" fmla="*/ 852029 h 3676850"/>
              <a:gd name="connsiteX745" fmla="*/ 1130240 w 3680296"/>
              <a:gd name="connsiteY745" fmla="*/ 856652 h 3676850"/>
              <a:gd name="connsiteX746" fmla="*/ 1152422 w 3680296"/>
              <a:gd name="connsiteY746" fmla="*/ 887787 h 3676850"/>
              <a:gd name="connsiteX747" fmla="*/ 1148881 w 3680296"/>
              <a:gd name="connsiteY747" fmla="*/ 914495 h 3676850"/>
              <a:gd name="connsiteX748" fmla="*/ 897936 w 3680296"/>
              <a:gd name="connsiteY748" fmla="*/ 1170899 h 3676850"/>
              <a:gd name="connsiteX749" fmla="*/ 855489 w 3680296"/>
              <a:gd name="connsiteY749" fmla="*/ 1234496 h 3676850"/>
              <a:gd name="connsiteX750" fmla="*/ 860899 w 3680296"/>
              <a:gd name="connsiteY750" fmla="*/ 1256777 h 3676850"/>
              <a:gd name="connsiteX751" fmla="*/ 900395 w 3680296"/>
              <a:gd name="connsiteY751" fmla="*/ 1277583 h 3676850"/>
              <a:gd name="connsiteX752" fmla="*/ 922184 w 3680296"/>
              <a:gd name="connsiteY752" fmla="*/ 1271434 h 3676850"/>
              <a:gd name="connsiteX753" fmla="*/ 991389 w 3680296"/>
              <a:gd name="connsiteY753" fmla="*/ 1172079 h 3676850"/>
              <a:gd name="connsiteX754" fmla="*/ 1017998 w 3680296"/>
              <a:gd name="connsiteY754" fmla="*/ 1169718 h 3676850"/>
              <a:gd name="connsiteX755" fmla="*/ 1050854 w 3680296"/>
              <a:gd name="connsiteY755" fmla="*/ 1197508 h 3676850"/>
              <a:gd name="connsiteX756" fmla="*/ 1053510 w 3680296"/>
              <a:gd name="connsiteY756" fmla="*/ 1217281 h 3676850"/>
              <a:gd name="connsiteX757" fmla="*/ 936891 w 3680296"/>
              <a:gd name="connsiteY757" fmla="*/ 1403251 h 3676850"/>
              <a:gd name="connsiteX758" fmla="*/ 917905 w 3680296"/>
              <a:gd name="connsiteY758" fmla="*/ 1409597 h 3676850"/>
              <a:gd name="connsiteX759" fmla="*/ 875901 w 3680296"/>
              <a:gd name="connsiteY759" fmla="*/ 1390316 h 3676850"/>
              <a:gd name="connsiteX760" fmla="*/ 868425 w 3680296"/>
              <a:gd name="connsiteY760" fmla="*/ 1369510 h 3676850"/>
              <a:gd name="connsiteX761" fmla="*/ 858981 w 3680296"/>
              <a:gd name="connsiteY761" fmla="*/ 1341572 h 3676850"/>
              <a:gd name="connsiteX762" fmla="*/ 825240 w 3680296"/>
              <a:gd name="connsiteY762" fmla="*/ 1323669 h 3676850"/>
              <a:gd name="connsiteX763" fmla="*/ 802270 w 3680296"/>
              <a:gd name="connsiteY763" fmla="*/ 1331441 h 3676850"/>
              <a:gd name="connsiteX764" fmla="*/ 719835 w 3680296"/>
              <a:gd name="connsiteY764" fmla="*/ 1557105 h 3676850"/>
              <a:gd name="connsiteX765" fmla="*/ 685798 w 3680296"/>
              <a:gd name="connsiteY765" fmla="*/ 1793343 h 3676850"/>
              <a:gd name="connsiteX766" fmla="*/ 704440 w 3680296"/>
              <a:gd name="connsiteY766" fmla="*/ 1813214 h 3676850"/>
              <a:gd name="connsiteX767" fmla="*/ 737887 w 3680296"/>
              <a:gd name="connsiteY767" fmla="*/ 1813607 h 3676850"/>
              <a:gd name="connsiteX768" fmla="*/ 762675 w 3680296"/>
              <a:gd name="connsiteY768" fmla="*/ 1798901 h 3676850"/>
              <a:gd name="connsiteX769" fmla="*/ 775661 w 3680296"/>
              <a:gd name="connsiteY769" fmla="*/ 1792654 h 3676850"/>
              <a:gd name="connsiteX770" fmla="*/ 817026 w 3680296"/>
              <a:gd name="connsiteY770" fmla="*/ 1794622 h 3676850"/>
              <a:gd name="connsiteX771" fmla="*/ 837732 w 3680296"/>
              <a:gd name="connsiteY771" fmla="*/ 1816952 h 3676850"/>
              <a:gd name="connsiteX772" fmla="*/ 866260 w 3680296"/>
              <a:gd name="connsiteY772" fmla="*/ 2079161 h 3676850"/>
              <a:gd name="connsiteX773" fmla="*/ 902166 w 3680296"/>
              <a:gd name="connsiteY773" fmla="*/ 2193074 h 3676850"/>
              <a:gd name="connsiteX774" fmla="*/ 891690 w 3680296"/>
              <a:gd name="connsiteY774" fmla="*/ 2216733 h 3676850"/>
              <a:gd name="connsiteX775" fmla="*/ 854604 w 3680296"/>
              <a:gd name="connsiteY775" fmla="*/ 2231291 h 3676850"/>
              <a:gd name="connsiteX776" fmla="*/ 830896 w 3680296"/>
              <a:gd name="connsiteY776" fmla="*/ 2221110 h 3676850"/>
              <a:gd name="connsiteX777" fmla="*/ 777185 w 3680296"/>
              <a:gd name="connsiteY777" fmla="*/ 2021318 h 3676850"/>
              <a:gd name="connsiteX778" fmla="*/ 764102 w 3680296"/>
              <a:gd name="connsiteY778" fmla="*/ 1904208 h 3676850"/>
              <a:gd name="connsiteX779" fmla="*/ 744624 w 3680296"/>
              <a:gd name="connsiteY779" fmla="*/ 1886107 h 3676850"/>
              <a:gd name="connsiteX780" fmla="*/ 703259 w 3680296"/>
              <a:gd name="connsiteY780" fmla="*/ 1888025 h 3676850"/>
              <a:gd name="connsiteX781" fmla="*/ 687077 w 3680296"/>
              <a:gd name="connsiteY781" fmla="*/ 1907011 h 3676850"/>
              <a:gd name="connsiteX782" fmla="*/ 715015 w 3680296"/>
              <a:gd name="connsiteY782" fmla="*/ 2100802 h 3676850"/>
              <a:gd name="connsiteX783" fmla="*/ 1671134 w 3680296"/>
              <a:gd name="connsiteY783" fmla="*/ 2981569 h 3676850"/>
              <a:gd name="connsiteX784" fmla="*/ 1698481 w 3680296"/>
              <a:gd name="connsiteY784" fmla="*/ 2959386 h 3676850"/>
              <a:gd name="connsiteX785" fmla="*/ 1701136 w 3680296"/>
              <a:gd name="connsiteY785" fmla="*/ 2929235 h 3676850"/>
              <a:gd name="connsiteX786" fmla="*/ 1682889 w 3680296"/>
              <a:gd name="connsiteY786" fmla="*/ 2906266 h 3676850"/>
              <a:gd name="connsiteX787" fmla="*/ 1412368 w 3680296"/>
              <a:gd name="connsiteY787" fmla="*/ 2829388 h 3676850"/>
              <a:gd name="connsiteX788" fmla="*/ 1261761 w 3680296"/>
              <a:gd name="connsiteY788" fmla="*/ 2749708 h 3676850"/>
              <a:gd name="connsiteX789" fmla="*/ 1256843 w 3680296"/>
              <a:gd name="connsiteY789" fmla="*/ 2723689 h 3676850"/>
              <a:gd name="connsiteX790" fmla="*/ 1277993 w 3680296"/>
              <a:gd name="connsiteY790" fmla="*/ 2691865 h 3676850"/>
              <a:gd name="connsiteX791" fmla="*/ 1304258 w 3680296"/>
              <a:gd name="connsiteY791" fmla="*/ 2685767 h 3676850"/>
              <a:gd name="connsiteX792" fmla="*/ 1577042 w 3680296"/>
              <a:gd name="connsiteY792" fmla="*/ 2806862 h 3676850"/>
              <a:gd name="connsiteX793" fmla="*/ 1762077 w 3680296"/>
              <a:gd name="connsiteY793" fmla="*/ 2838881 h 3676850"/>
              <a:gd name="connsiteX794" fmla="*/ 1766125 w 3680296"/>
              <a:gd name="connsiteY794" fmla="*/ 2840314 h 3676850"/>
              <a:gd name="connsiteX795" fmla="*/ 1766125 w 3680296"/>
              <a:gd name="connsiteY795" fmla="*/ 3066358 h 3676850"/>
              <a:gd name="connsiteX796" fmla="*/ 1622471 w 3680296"/>
              <a:gd name="connsiteY796" fmla="*/ 3051462 h 3676850"/>
              <a:gd name="connsiteX797" fmla="*/ 1283207 w 3680296"/>
              <a:gd name="connsiteY797" fmla="*/ 2936662 h 3676850"/>
              <a:gd name="connsiteX798" fmla="*/ 1257335 w 3680296"/>
              <a:gd name="connsiteY798" fmla="*/ 2945221 h 3676850"/>
              <a:gd name="connsiteX799" fmla="*/ 1238152 w 3680296"/>
              <a:gd name="connsiteY799" fmla="*/ 2980142 h 3676850"/>
              <a:gd name="connsiteX800" fmla="*/ 1245383 w 3680296"/>
              <a:gd name="connsiteY800" fmla="*/ 3003260 h 3676850"/>
              <a:gd name="connsiteX801" fmla="*/ 1465488 w 3680296"/>
              <a:gd name="connsiteY801" fmla="*/ 3091596 h 3676850"/>
              <a:gd name="connsiteX802" fmla="*/ 1617739 w 3680296"/>
              <a:gd name="connsiteY802" fmla="*/ 3127393 h 3676850"/>
              <a:gd name="connsiteX803" fmla="*/ 1766125 w 3680296"/>
              <a:gd name="connsiteY803" fmla="*/ 3144170 h 3676850"/>
              <a:gd name="connsiteX804" fmla="*/ 1766125 w 3680296"/>
              <a:gd name="connsiteY804" fmla="*/ 3218609 h 3676850"/>
              <a:gd name="connsiteX805" fmla="*/ 1631450 w 3680296"/>
              <a:gd name="connsiteY805" fmla="*/ 3206899 h 3676850"/>
              <a:gd name="connsiteX806" fmla="*/ 1139289 w 3680296"/>
              <a:gd name="connsiteY806" fmla="*/ 3031393 h 3676850"/>
              <a:gd name="connsiteX807" fmla="*/ 1133142 w 3680296"/>
              <a:gd name="connsiteY807" fmla="*/ 3008916 h 3676850"/>
              <a:gd name="connsiteX808" fmla="*/ 1191771 w 3680296"/>
              <a:gd name="connsiteY808" fmla="*/ 2906561 h 3676850"/>
              <a:gd name="connsiteX809" fmla="*/ 1185721 w 3680296"/>
              <a:gd name="connsiteY809" fmla="*/ 2881378 h 3676850"/>
              <a:gd name="connsiteX810" fmla="*/ 679945 w 3680296"/>
              <a:gd name="connsiteY810" fmla="*/ 2252146 h 3676850"/>
              <a:gd name="connsiteX811" fmla="*/ 630170 w 3680296"/>
              <a:gd name="connsiteY811" fmla="*/ 2069323 h 3676850"/>
              <a:gd name="connsiteX812" fmla="*/ 605429 w 3680296"/>
              <a:gd name="connsiteY812" fmla="*/ 2051321 h 3676850"/>
              <a:gd name="connsiteX813" fmla="*/ 496828 w 3680296"/>
              <a:gd name="connsiteY813" fmla="*/ 2068487 h 3676850"/>
              <a:gd name="connsiteX814" fmla="*/ 472383 w 3680296"/>
              <a:gd name="connsiteY814" fmla="*/ 2051666 h 3676850"/>
              <a:gd name="connsiteX815" fmla="*/ 460184 w 3680296"/>
              <a:gd name="connsiteY815" fmla="*/ 1733828 h 3676850"/>
              <a:gd name="connsiteX816" fmla="*/ 472924 w 3680296"/>
              <a:gd name="connsiteY816" fmla="*/ 1624636 h 3676850"/>
              <a:gd name="connsiteX817" fmla="*/ 458807 w 3680296"/>
              <a:gd name="connsiteY817" fmla="*/ 1605257 h 3676850"/>
              <a:gd name="connsiteX818" fmla="*/ 342630 w 3680296"/>
              <a:gd name="connsiteY818" fmla="*/ 1585140 h 3676850"/>
              <a:gd name="connsiteX819" fmla="*/ 328613 w 3680296"/>
              <a:gd name="connsiteY819" fmla="*/ 1564728 h 3676850"/>
              <a:gd name="connsiteX820" fmla="*/ 349222 w 3680296"/>
              <a:gd name="connsiteY820" fmla="*/ 1469750 h 3676850"/>
              <a:gd name="connsiteX821" fmla="*/ 336482 w 3680296"/>
              <a:gd name="connsiteY821" fmla="*/ 1446781 h 3676850"/>
              <a:gd name="connsiteX822" fmla="*/ 296642 w 3680296"/>
              <a:gd name="connsiteY822" fmla="*/ 1435518 h 3676850"/>
              <a:gd name="connsiteX823" fmla="*/ 276230 w 3680296"/>
              <a:gd name="connsiteY823" fmla="*/ 1446879 h 3676850"/>
              <a:gd name="connsiteX824" fmla="*/ 235307 w 3680296"/>
              <a:gd name="connsiteY824" fmla="*/ 1688676 h 3676850"/>
              <a:gd name="connsiteX825" fmla="*/ 228864 w 3680296"/>
              <a:gd name="connsiteY825" fmla="*/ 1804803 h 3676850"/>
              <a:gd name="connsiteX826" fmla="*/ 209977 w 3680296"/>
              <a:gd name="connsiteY826" fmla="*/ 1823396 h 3676850"/>
              <a:gd name="connsiteX827" fmla="*/ 100047 w 3680296"/>
              <a:gd name="connsiteY827" fmla="*/ 1819953 h 3676850"/>
              <a:gd name="connsiteX828" fmla="*/ 76044 w 3680296"/>
              <a:gd name="connsiteY828" fmla="*/ 1843955 h 3676850"/>
              <a:gd name="connsiteX829" fmla="*/ 266245 w 3680296"/>
              <a:gd name="connsiteY829" fmla="*/ 2634810 h 3676850"/>
              <a:gd name="connsiteX830" fmla="*/ 614037 w 3680296"/>
              <a:gd name="connsiteY830" fmla="*/ 3105812 h 3676850"/>
              <a:gd name="connsiteX831" fmla="*/ 643450 w 3680296"/>
              <a:gd name="connsiteY831" fmla="*/ 3105566 h 3676850"/>
              <a:gd name="connsiteX832" fmla="*/ 669174 w 3680296"/>
              <a:gd name="connsiteY832" fmla="*/ 3077283 h 3676850"/>
              <a:gd name="connsiteX833" fmla="*/ 668387 w 3680296"/>
              <a:gd name="connsiteY833" fmla="*/ 3052494 h 3676850"/>
              <a:gd name="connsiteX834" fmla="*/ 534356 w 3680296"/>
              <a:gd name="connsiteY834" fmla="*/ 2907397 h 3676850"/>
              <a:gd name="connsiteX835" fmla="*/ 280361 w 3680296"/>
              <a:gd name="connsiteY835" fmla="*/ 2483712 h 3676850"/>
              <a:gd name="connsiteX836" fmla="*/ 292166 w 3680296"/>
              <a:gd name="connsiteY836" fmla="*/ 2454840 h 3676850"/>
              <a:gd name="connsiteX837" fmla="*/ 327629 w 3680296"/>
              <a:gd name="connsiteY837" fmla="*/ 2440527 h 3676850"/>
              <a:gd name="connsiteX838" fmla="*/ 349172 w 3680296"/>
              <a:gd name="connsiteY838" fmla="*/ 2450019 h 3676850"/>
              <a:gd name="connsiteX839" fmla="*/ 425705 w 3680296"/>
              <a:gd name="connsiteY839" fmla="*/ 2611201 h 3676850"/>
              <a:gd name="connsiteX840" fmla="*/ 457183 w 3680296"/>
              <a:gd name="connsiteY840" fmla="*/ 2620300 h 3676850"/>
              <a:gd name="connsiteX841" fmla="*/ 553194 w 3680296"/>
              <a:gd name="connsiteY841" fmla="*/ 2563442 h 3676850"/>
              <a:gd name="connsiteX842" fmla="*/ 577147 w 3680296"/>
              <a:gd name="connsiteY842" fmla="*/ 2568901 h 3676850"/>
              <a:gd name="connsiteX843" fmla="*/ 759282 w 3680296"/>
              <a:gd name="connsiteY843" fmla="*/ 2818026 h 3676850"/>
              <a:gd name="connsiteX844" fmla="*/ 757315 w 3680296"/>
              <a:gd name="connsiteY844" fmla="*/ 2843554 h 3676850"/>
              <a:gd name="connsiteX845" fmla="*/ 726672 w 3680296"/>
              <a:gd name="connsiteY845" fmla="*/ 2871442 h 3676850"/>
              <a:gd name="connsiteX846" fmla="*/ 703308 w 3680296"/>
              <a:gd name="connsiteY846" fmla="*/ 2870458 h 3676850"/>
              <a:gd name="connsiteX847" fmla="*/ 594019 w 3680296"/>
              <a:gd name="connsiteY847" fmla="*/ 2735493 h 3676850"/>
              <a:gd name="connsiteX848" fmla="*/ 551866 w 3680296"/>
              <a:gd name="connsiteY848" fmla="*/ 2673568 h 3676850"/>
              <a:gd name="connsiteX849" fmla="*/ 525404 w 3680296"/>
              <a:gd name="connsiteY849" fmla="*/ 2668060 h 3676850"/>
              <a:gd name="connsiteX850" fmla="*/ 491270 w 3680296"/>
              <a:gd name="connsiteY850" fmla="*/ 2688570 h 3676850"/>
              <a:gd name="connsiteX851" fmla="*/ 485613 w 3680296"/>
              <a:gd name="connsiteY851" fmla="*/ 2712129 h 3676850"/>
              <a:gd name="connsiteX852" fmla="*/ 622693 w 3680296"/>
              <a:gd name="connsiteY852" fmla="*/ 2894018 h 3676850"/>
              <a:gd name="connsiteX853" fmla="*/ 1083956 w 3680296"/>
              <a:gd name="connsiteY853" fmla="*/ 3261238 h 3676850"/>
              <a:gd name="connsiteX854" fmla="*/ 1091531 w 3680296"/>
              <a:gd name="connsiteY854" fmla="*/ 3287159 h 3676850"/>
              <a:gd name="connsiteX855" fmla="*/ 1074414 w 3680296"/>
              <a:gd name="connsiteY855" fmla="*/ 3319572 h 3676850"/>
              <a:gd name="connsiteX856" fmla="*/ 1045837 w 3680296"/>
              <a:gd name="connsiteY856" fmla="*/ 3327934 h 3676850"/>
              <a:gd name="connsiteX857" fmla="*/ 787908 w 3680296"/>
              <a:gd name="connsiteY857" fmla="*/ 3158145 h 3676850"/>
              <a:gd name="connsiteX858" fmla="*/ 751117 w 3680296"/>
              <a:gd name="connsiteY858" fmla="*/ 3127650 h 3676850"/>
              <a:gd name="connsiteX859" fmla="*/ 725098 w 3680296"/>
              <a:gd name="connsiteY859" fmla="*/ 3128634 h 3676850"/>
              <a:gd name="connsiteX860" fmla="*/ 696325 w 3680296"/>
              <a:gd name="connsiteY860" fmla="*/ 3160653 h 3676850"/>
              <a:gd name="connsiteX861" fmla="*/ 696866 w 3680296"/>
              <a:gd name="connsiteY861" fmla="*/ 3181361 h 3676850"/>
              <a:gd name="connsiteX862" fmla="*/ 697948 w 3680296"/>
              <a:gd name="connsiteY862" fmla="*/ 3200986 h 3676850"/>
              <a:gd name="connsiteX863" fmla="*/ 670354 w 3680296"/>
              <a:gd name="connsiteY863" fmla="*/ 3233989 h 3676850"/>
              <a:gd name="connsiteX864" fmla="*/ 643745 w 3680296"/>
              <a:gd name="connsiteY864" fmla="*/ 3236546 h 3676850"/>
              <a:gd name="connsiteX865" fmla="*/ 499877 w 3680296"/>
              <a:gd name="connsiteY865" fmla="*/ 3098778 h 3676850"/>
              <a:gd name="connsiteX866" fmla="*/ 36647 w 3680296"/>
              <a:gd name="connsiteY866" fmla="*/ 2201387 h 3676850"/>
              <a:gd name="connsiteX867" fmla="*/ 486253 w 3680296"/>
              <a:gd name="connsiteY867" fmla="*/ 595133 h 3676850"/>
              <a:gd name="connsiteX868" fmla="*/ 1559236 w 3680296"/>
              <a:gd name="connsiteY868" fmla="*/ 20251 h 3676850"/>
              <a:gd name="connsiteX869" fmla="*/ 1757778 w 3680296"/>
              <a:gd name="connsiteY869" fmla="*/ 307 h 3676850"/>
              <a:gd name="connsiteX870" fmla="*/ 1951363 w 3680296"/>
              <a:gd name="connsiteY870" fmla="*/ 0 h 3676850"/>
              <a:gd name="connsiteX871" fmla="*/ 3000768 w 3680296"/>
              <a:gd name="connsiteY871" fmla="*/ 412506 h 3676850"/>
              <a:gd name="connsiteX872" fmla="*/ 3661331 w 3680296"/>
              <a:gd name="connsiteY872" fmla="*/ 1581697 h 3676850"/>
              <a:gd name="connsiteX873" fmla="*/ 3196281 w 3680296"/>
              <a:gd name="connsiteY873" fmla="*/ 3080530 h 3676850"/>
              <a:gd name="connsiteX874" fmla="*/ 2258361 w 3680296"/>
              <a:gd name="connsiteY874" fmla="*/ 3631360 h 3676850"/>
              <a:gd name="connsiteX875" fmla="*/ 1971996 w 3680296"/>
              <a:gd name="connsiteY875" fmla="*/ 3675105 h 3676850"/>
              <a:gd name="connsiteX876" fmla="*/ 1914171 w 3680296"/>
              <a:gd name="connsiteY876" fmla="*/ 3676850 h 3676850"/>
              <a:gd name="connsiteX877" fmla="*/ 1914171 w 3680296"/>
              <a:gd name="connsiteY877" fmla="*/ 3598766 h 3676850"/>
              <a:gd name="connsiteX878" fmla="*/ 2085037 w 3680296"/>
              <a:gd name="connsiteY878" fmla="*/ 3585963 h 3676850"/>
              <a:gd name="connsiteX879" fmla="*/ 2713967 w 3680296"/>
              <a:gd name="connsiteY879" fmla="*/ 3371807 h 3676850"/>
              <a:gd name="connsiteX880" fmla="*/ 2721591 w 3680296"/>
              <a:gd name="connsiteY880" fmla="*/ 3343772 h 3676850"/>
              <a:gd name="connsiteX881" fmla="*/ 2706098 w 3680296"/>
              <a:gd name="connsiteY881" fmla="*/ 3317752 h 3676850"/>
              <a:gd name="connsiteX882" fmla="*/ 2671766 w 3680296"/>
              <a:gd name="connsiteY882" fmla="*/ 3308014 h 3676850"/>
              <a:gd name="connsiteX883" fmla="*/ 2424903 w 3680296"/>
              <a:gd name="connsiteY883" fmla="*/ 3422812 h 3676850"/>
              <a:gd name="connsiteX884" fmla="*/ 2248376 w 3680296"/>
              <a:gd name="connsiteY884" fmla="*/ 3477507 h 3676850"/>
              <a:gd name="connsiteX885" fmla="*/ 2224275 w 3680296"/>
              <a:gd name="connsiteY885" fmla="*/ 3462604 h 3676850"/>
              <a:gd name="connsiteX886" fmla="*/ 2215569 w 3680296"/>
              <a:gd name="connsiteY886" fmla="*/ 3425370 h 3676850"/>
              <a:gd name="connsiteX887" fmla="*/ 2229243 w 3680296"/>
              <a:gd name="connsiteY887" fmla="*/ 3403138 h 3676850"/>
              <a:gd name="connsiteX888" fmla="*/ 2456185 w 3680296"/>
              <a:gd name="connsiteY888" fmla="*/ 3328672 h 3676850"/>
              <a:gd name="connsiteX889" fmla="*/ 2501584 w 3680296"/>
              <a:gd name="connsiteY889" fmla="*/ 3309243 h 3676850"/>
              <a:gd name="connsiteX890" fmla="*/ 2509896 w 3680296"/>
              <a:gd name="connsiteY890" fmla="*/ 3287897 h 3676850"/>
              <a:gd name="connsiteX891" fmla="*/ 2490861 w 3680296"/>
              <a:gd name="connsiteY891" fmla="*/ 3249335 h 3676850"/>
              <a:gd name="connsiteX892" fmla="*/ 2467449 w 3680296"/>
              <a:gd name="connsiteY892" fmla="*/ 3241219 h 3676850"/>
              <a:gd name="connsiteX893" fmla="*/ 2440593 w 3680296"/>
              <a:gd name="connsiteY893" fmla="*/ 3230448 h 3676850"/>
              <a:gd name="connsiteX894" fmla="*/ 2428838 w 3680296"/>
              <a:gd name="connsiteY894" fmla="*/ 3202560 h 3676850"/>
              <a:gd name="connsiteX895" fmla="*/ 2441430 w 3680296"/>
              <a:gd name="connsiteY895" fmla="*/ 3169015 h 3676850"/>
              <a:gd name="connsiteX896" fmla="*/ 2585593 w 3680296"/>
              <a:gd name="connsiteY896" fmla="*/ 3094056 h 3676850"/>
              <a:gd name="connsiteX897" fmla="*/ 2593167 w 3680296"/>
              <a:gd name="connsiteY897" fmla="*/ 3063217 h 3676850"/>
              <a:gd name="connsiteX898" fmla="*/ 2573345 w 3680296"/>
              <a:gd name="connsiteY898" fmla="*/ 3032377 h 3676850"/>
              <a:gd name="connsiteX899" fmla="*/ 2549146 w 3680296"/>
              <a:gd name="connsiteY899" fmla="*/ 3027213 h 3676850"/>
              <a:gd name="connsiteX900" fmla="*/ 2332877 w 3680296"/>
              <a:gd name="connsiteY900" fmla="*/ 3132027 h 3676850"/>
              <a:gd name="connsiteX901" fmla="*/ 2257721 w 3680296"/>
              <a:gd name="connsiteY901" fmla="*/ 3158440 h 3676850"/>
              <a:gd name="connsiteX902" fmla="*/ 2237801 w 3680296"/>
              <a:gd name="connsiteY902" fmla="*/ 3148259 h 3676850"/>
              <a:gd name="connsiteX903" fmla="*/ 2224816 w 3680296"/>
              <a:gd name="connsiteY903" fmla="*/ 3107238 h 3676850"/>
              <a:gd name="connsiteX904" fmla="*/ 2237359 w 3680296"/>
              <a:gd name="connsiteY904" fmla="*/ 3084465 h 3676850"/>
              <a:gd name="connsiteX905" fmla="*/ 2500403 w 3680296"/>
              <a:gd name="connsiteY905" fmla="*/ 2967453 h 3676850"/>
              <a:gd name="connsiteX906" fmla="*/ 2614907 w 3680296"/>
              <a:gd name="connsiteY906" fmla="*/ 2892247 h 3676850"/>
              <a:gd name="connsiteX907" fmla="*/ 2618153 w 3680296"/>
              <a:gd name="connsiteY907" fmla="*/ 2869278 h 3676850"/>
              <a:gd name="connsiteX908" fmla="*/ 2591987 w 3680296"/>
              <a:gd name="connsiteY908" fmla="*/ 2837160 h 3676850"/>
              <a:gd name="connsiteX909" fmla="*/ 2566017 w 3680296"/>
              <a:gd name="connsiteY909" fmla="*/ 2833471 h 3676850"/>
              <a:gd name="connsiteX910" fmla="*/ 2499124 w 3680296"/>
              <a:gd name="connsiteY910" fmla="*/ 2879607 h 3676850"/>
              <a:gd name="connsiteX911" fmla="*/ 2477581 w 3680296"/>
              <a:gd name="connsiteY911" fmla="*/ 2874836 h 3676850"/>
              <a:gd name="connsiteX912" fmla="*/ 2415410 w 3680296"/>
              <a:gd name="connsiteY912" fmla="*/ 2774595 h 3676850"/>
              <a:gd name="connsiteX913" fmla="*/ 2388998 w 3680296"/>
              <a:gd name="connsiteY913" fmla="*/ 2768300 h 3676850"/>
              <a:gd name="connsiteX914" fmla="*/ 2022190 w 3680296"/>
              <a:gd name="connsiteY914" fmla="*/ 2903986 h 3676850"/>
              <a:gd name="connsiteX915" fmla="*/ 1914171 w 3680296"/>
              <a:gd name="connsiteY915" fmla="*/ 2916374 h 3676850"/>
              <a:gd name="connsiteX916" fmla="*/ 1914171 w 3680296"/>
              <a:gd name="connsiteY916" fmla="*/ 2837352 h 3676850"/>
              <a:gd name="connsiteX917" fmla="*/ 2014375 w 3680296"/>
              <a:gd name="connsiteY917" fmla="*/ 2825970 h 3676850"/>
              <a:gd name="connsiteX918" fmla="*/ 2137659 w 3680296"/>
              <a:gd name="connsiteY918" fmla="*/ 2797073 h 3676850"/>
              <a:gd name="connsiteX919" fmla="*/ 2158908 w 3680296"/>
              <a:gd name="connsiteY919" fmla="*/ 2790236 h 3676850"/>
              <a:gd name="connsiteX920" fmla="*/ 2166187 w 3680296"/>
              <a:gd name="connsiteY920" fmla="*/ 2774497 h 3676850"/>
              <a:gd name="connsiteX921" fmla="*/ 2149021 w 3680296"/>
              <a:gd name="connsiteY921" fmla="*/ 2731607 h 3676850"/>
              <a:gd name="connsiteX922" fmla="*/ 2126101 w 3680296"/>
              <a:gd name="connsiteY922" fmla="*/ 2721180 h 3676850"/>
              <a:gd name="connsiteX923" fmla="*/ 1967920 w 3680296"/>
              <a:gd name="connsiteY923" fmla="*/ 2757725 h 3676850"/>
              <a:gd name="connsiteX924" fmla="*/ 1914171 w 3680296"/>
              <a:gd name="connsiteY924" fmla="*/ 2761928 h 3676850"/>
              <a:gd name="connsiteX925" fmla="*/ 1914171 w 3680296"/>
              <a:gd name="connsiteY925" fmla="*/ 2686797 h 3676850"/>
              <a:gd name="connsiteX926" fmla="*/ 2034560 w 3680296"/>
              <a:gd name="connsiteY926" fmla="*/ 2667492 h 3676850"/>
              <a:gd name="connsiteX927" fmla="*/ 2156940 w 3680296"/>
              <a:gd name="connsiteY927" fmla="*/ 2628564 h 3676850"/>
              <a:gd name="connsiteX928" fmla="*/ 2193091 w 3680296"/>
              <a:gd name="connsiteY928" fmla="*/ 2644057 h 3676850"/>
              <a:gd name="connsiteX929" fmla="*/ 2232145 w 3680296"/>
              <a:gd name="connsiteY929" fmla="*/ 2734853 h 3676850"/>
              <a:gd name="connsiteX930" fmla="*/ 2265099 w 3680296"/>
              <a:gd name="connsiteY930" fmla="*/ 2747642 h 3676850"/>
              <a:gd name="connsiteX931" fmla="*/ 2701572 w 3680296"/>
              <a:gd name="connsiteY931" fmla="*/ 2352140 h 3676850"/>
              <a:gd name="connsiteX932" fmla="*/ 2784253 w 3680296"/>
              <a:gd name="connsiteY932" fmla="*/ 2176499 h 3676850"/>
              <a:gd name="connsiteX933" fmla="*/ 2811011 w 3680296"/>
              <a:gd name="connsiteY933" fmla="*/ 2164055 h 3676850"/>
              <a:gd name="connsiteX934" fmla="*/ 2848785 w 3680296"/>
              <a:gd name="connsiteY934" fmla="*/ 2176695 h 3676850"/>
              <a:gd name="connsiteX935" fmla="*/ 2858474 w 3680296"/>
              <a:gd name="connsiteY935" fmla="*/ 2196862 h 3676850"/>
              <a:gd name="connsiteX936" fmla="*/ 2820601 w 3680296"/>
              <a:gd name="connsiteY936" fmla="*/ 2289822 h 3676850"/>
              <a:gd name="connsiteX937" fmla="*/ 2487369 w 3680296"/>
              <a:gd name="connsiteY937" fmla="*/ 2702145 h 3676850"/>
              <a:gd name="connsiteX938" fmla="*/ 2481910 w 3680296"/>
              <a:gd name="connsiteY938" fmla="*/ 2735395 h 3676850"/>
              <a:gd name="connsiteX939" fmla="*/ 2501387 w 3680296"/>
              <a:gd name="connsiteY939" fmla="*/ 2764513 h 3676850"/>
              <a:gd name="connsiteX940" fmla="*/ 2524947 w 3680296"/>
              <a:gd name="connsiteY940" fmla="*/ 2769185 h 3676850"/>
              <a:gd name="connsiteX941" fmla="*/ 2694686 w 3680296"/>
              <a:gd name="connsiteY941" fmla="*/ 2615185 h 3676850"/>
              <a:gd name="connsiteX942" fmla="*/ 2724936 w 3680296"/>
              <a:gd name="connsiteY942" fmla="*/ 2580263 h 3676850"/>
              <a:gd name="connsiteX943" fmla="*/ 2745791 w 3680296"/>
              <a:gd name="connsiteY943" fmla="*/ 2578148 h 3676850"/>
              <a:gd name="connsiteX944" fmla="*/ 2780318 w 3680296"/>
              <a:gd name="connsiteY944" fmla="*/ 2606381 h 3676850"/>
              <a:gd name="connsiteX945" fmla="*/ 2782630 w 3680296"/>
              <a:gd name="connsiteY945" fmla="*/ 2630777 h 3676850"/>
              <a:gd name="connsiteX946" fmla="*/ 2665568 w 3680296"/>
              <a:gd name="connsiteY946" fmla="*/ 2752462 h 3676850"/>
              <a:gd name="connsiteX947" fmla="*/ 2661683 w 3680296"/>
              <a:gd name="connsiteY947" fmla="*/ 2800812 h 3676850"/>
              <a:gd name="connsiteX948" fmla="*/ 2726510 w 3680296"/>
              <a:gd name="connsiteY948" fmla="*/ 2877492 h 3676850"/>
              <a:gd name="connsiteX949" fmla="*/ 2724050 w 3680296"/>
              <a:gd name="connsiteY949" fmla="*/ 2902872 h 3676850"/>
              <a:gd name="connsiteX950" fmla="*/ 2640680 w 3680296"/>
              <a:gd name="connsiteY950" fmla="*/ 2966961 h 3676850"/>
              <a:gd name="connsiteX951" fmla="*/ 2636155 w 3680296"/>
              <a:gd name="connsiteY951" fmla="*/ 2988996 h 3676850"/>
              <a:gd name="connsiteX952" fmla="*/ 2660502 w 3680296"/>
              <a:gd name="connsiteY952" fmla="*/ 3026377 h 3676850"/>
              <a:gd name="connsiteX953" fmla="*/ 2681996 w 3680296"/>
              <a:gd name="connsiteY953" fmla="*/ 3030705 h 3676850"/>
              <a:gd name="connsiteX954" fmla="*/ 2703540 w 3680296"/>
              <a:gd name="connsiteY954" fmla="*/ 3034640 h 3676850"/>
              <a:gd name="connsiteX955" fmla="*/ 2729363 w 3680296"/>
              <a:gd name="connsiteY955" fmla="*/ 3070988 h 3676850"/>
              <a:gd name="connsiteX956" fmla="*/ 2725034 w 3680296"/>
              <a:gd name="connsiteY956" fmla="*/ 3093957 h 3676850"/>
              <a:gd name="connsiteX957" fmla="*/ 2570788 w 3680296"/>
              <a:gd name="connsiteY957" fmla="*/ 3189771 h 3676850"/>
              <a:gd name="connsiteX958" fmla="*/ 2561393 w 3680296"/>
              <a:gd name="connsiteY958" fmla="*/ 3219824 h 3676850"/>
              <a:gd name="connsiteX959" fmla="*/ 2578264 w 3680296"/>
              <a:gd name="connsiteY959" fmla="*/ 3254155 h 3676850"/>
              <a:gd name="connsiteX960" fmla="*/ 2599365 w 3680296"/>
              <a:gd name="connsiteY960" fmla="*/ 3260795 h 3676850"/>
              <a:gd name="connsiteX961" fmla="*/ 2707721 w 3680296"/>
              <a:gd name="connsiteY961" fmla="*/ 3196755 h 3676850"/>
              <a:gd name="connsiteX962" fmla="*/ 2737281 w 3680296"/>
              <a:gd name="connsiteY962" fmla="*/ 3202805 h 3676850"/>
              <a:gd name="connsiteX963" fmla="*/ 2754938 w 3680296"/>
              <a:gd name="connsiteY963" fmla="*/ 3229366 h 3676850"/>
              <a:gd name="connsiteX964" fmla="*/ 2761726 w 3680296"/>
              <a:gd name="connsiteY964" fmla="*/ 3256565 h 3676850"/>
              <a:gd name="connsiteX965" fmla="*/ 2765809 w 3680296"/>
              <a:gd name="connsiteY965" fmla="*/ 3268075 h 3676850"/>
              <a:gd name="connsiteX966" fmla="*/ 2786565 w 3680296"/>
              <a:gd name="connsiteY966" fmla="*/ 3303931 h 3676850"/>
              <a:gd name="connsiteX967" fmla="*/ 2813125 w 3680296"/>
              <a:gd name="connsiteY967" fmla="*/ 3310473 h 3676850"/>
              <a:gd name="connsiteX968" fmla="*/ 2961420 w 3680296"/>
              <a:gd name="connsiteY968" fmla="*/ 3200100 h 3676850"/>
              <a:gd name="connsiteX969" fmla="*/ 3260960 w 3680296"/>
              <a:gd name="connsiteY969" fmla="*/ 2883739 h 3676850"/>
              <a:gd name="connsiteX970" fmla="*/ 3255058 w 3680296"/>
              <a:gd name="connsiteY970" fmla="*/ 2851325 h 3676850"/>
              <a:gd name="connsiteX971" fmla="*/ 3224809 w 3680296"/>
              <a:gd name="connsiteY971" fmla="*/ 2830618 h 3676850"/>
              <a:gd name="connsiteX972" fmla="*/ 3203708 w 3680296"/>
              <a:gd name="connsiteY972" fmla="*/ 2833372 h 3676850"/>
              <a:gd name="connsiteX973" fmla="*/ 3181427 w 3680296"/>
              <a:gd name="connsiteY973" fmla="*/ 2835832 h 3676850"/>
              <a:gd name="connsiteX974" fmla="*/ 3146801 w 3680296"/>
              <a:gd name="connsiteY974" fmla="*/ 2810353 h 3676850"/>
              <a:gd name="connsiteX975" fmla="*/ 3143456 w 3680296"/>
              <a:gd name="connsiteY975" fmla="*/ 2786204 h 3676850"/>
              <a:gd name="connsiteX976" fmla="*/ 3285750 w 3680296"/>
              <a:gd name="connsiteY976" fmla="*/ 2552276 h 3676850"/>
              <a:gd name="connsiteX977" fmla="*/ 3414961 w 3680296"/>
              <a:gd name="connsiteY977" fmla="*/ 2184762 h 3676850"/>
              <a:gd name="connsiteX978" fmla="*/ 3398827 w 3680296"/>
              <a:gd name="connsiteY978" fmla="*/ 2159677 h 3676850"/>
              <a:gd name="connsiteX979" fmla="*/ 3364348 w 3680296"/>
              <a:gd name="connsiteY979" fmla="*/ 2153332 h 3676850"/>
              <a:gd name="connsiteX980" fmla="*/ 3340444 w 3680296"/>
              <a:gd name="connsiteY980" fmla="*/ 2169317 h 3676850"/>
              <a:gd name="connsiteX981" fmla="*/ 3282307 w 3680296"/>
              <a:gd name="connsiteY981" fmla="*/ 2368027 h 3676850"/>
              <a:gd name="connsiteX982" fmla="*/ 3257320 w 3680296"/>
              <a:gd name="connsiteY982" fmla="*/ 2431821 h 3676850"/>
              <a:gd name="connsiteX983" fmla="*/ 3235826 w 3680296"/>
              <a:gd name="connsiteY983" fmla="*/ 2440970 h 3676850"/>
              <a:gd name="connsiteX984" fmla="*/ 3193478 w 3680296"/>
              <a:gd name="connsiteY984" fmla="*/ 2422476 h 3676850"/>
              <a:gd name="connsiteX985" fmla="*/ 3186100 w 3680296"/>
              <a:gd name="connsiteY985" fmla="*/ 2403884 h 3676850"/>
              <a:gd name="connsiteX986" fmla="*/ 3219103 w 3680296"/>
              <a:gd name="connsiteY986" fmla="*/ 2319285 h 3676850"/>
              <a:gd name="connsiteX987" fmla="*/ 3209021 w 3680296"/>
              <a:gd name="connsiteY987" fmla="*/ 2298381 h 3676850"/>
              <a:gd name="connsiteX988" fmla="*/ 3100074 w 3680296"/>
              <a:gd name="connsiteY988" fmla="*/ 2262377 h 3676850"/>
              <a:gd name="connsiteX989" fmla="*/ 3085958 w 3680296"/>
              <a:gd name="connsiteY989" fmla="*/ 2235866 h 3676850"/>
              <a:gd name="connsiteX990" fmla="*/ 3148129 w 3680296"/>
              <a:gd name="connsiteY990" fmla="*/ 1823101 h 3676850"/>
              <a:gd name="connsiteX991" fmla="*/ 3124962 w 3680296"/>
              <a:gd name="connsiteY991" fmla="*/ 1595076 h 3676850"/>
              <a:gd name="connsiteX992" fmla="*/ 3141882 w 3680296"/>
              <a:gd name="connsiteY992" fmla="*/ 1569745 h 3676850"/>
              <a:gd name="connsiteX993" fmla="*/ 3177689 w 3680296"/>
              <a:gd name="connsiteY993" fmla="*/ 1561973 h 3676850"/>
              <a:gd name="connsiteX994" fmla="*/ 3199429 w 3680296"/>
              <a:gd name="connsiteY994" fmla="*/ 1576238 h 3676850"/>
              <a:gd name="connsiteX995" fmla="*/ 3222005 w 3680296"/>
              <a:gd name="connsiteY995" fmla="*/ 1758028 h 3676850"/>
              <a:gd name="connsiteX996" fmla="*/ 3178721 w 3680296"/>
              <a:gd name="connsiteY996" fmla="*/ 2190713 h 3676850"/>
              <a:gd name="connsiteX997" fmla="*/ 3191363 w 3680296"/>
              <a:gd name="connsiteY997" fmla="*/ 2213781 h 3676850"/>
              <a:gd name="connsiteX998" fmla="*/ 3230957 w 3680296"/>
              <a:gd name="connsiteY998" fmla="*/ 2225881 h 3676850"/>
              <a:gd name="connsiteX999" fmla="*/ 3251271 w 3680296"/>
              <a:gd name="connsiteY999" fmla="*/ 2214568 h 3676850"/>
              <a:gd name="connsiteX1000" fmla="*/ 3279208 w 3680296"/>
              <a:gd name="connsiteY1000" fmla="*/ 2082063 h 3676850"/>
              <a:gd name="connsiteX1001" fmla="*/ 3302522 w 3680296"/>
              <a:gd name="connsiteY1001" fmla="*/ 2065782 h 3676850"/>
              <a:gd name="connsiteX1002" fmla="*/ 3415600 w 3680296"/>
              <a:gd name="connsiteY1002" fmla="*/ 2085211 h 3676850"/>
              <a:gd name="connsiteX1003" fmla="*/ 3435815 w 3680296"/>
              <a:gd name="connsiteY1003" fmla="*/ 2070848 h 3676850"/>
              <a:gd name="connsiteX1004" fmla="*/ 3449833 w 3680296"/>
              <a:gd name="connsiteY1004" fmla="*/ 1754486 h 3676850"/>
              <a:gd name="connsiteX1005" fmla="*/ 3471573 w 3680296"/>
              <a:gd name="connsiteY1005" fmla="*/ 1729647 h 3676850"/>
              <a:gd name="connsiteX1006" fmla="*/ 3501723 w 3680296"/>
              <a:gd name="connsiteY1006" fmla="*/ 1727139 h 3676850"/>
              <a:gd name="connsiteX1007" fmla="*/ 3525825 w 3680296"/>
              <a:gd name="connsiteY1007" fmla="*/ 1748141 h 3676850"/>
              <a:gd name="connsiteX1008" fmla="*/ 3527497 w 3680296"/>
              <a:gd name="connsiteY1008" fmla="*/ 1904257 h 3676850"/>
              <a:gd name="connsiteX1009" fmla="*/ 3442012 w 3680296"/>
              <a:gd name="connsiteY1009" fmla="*/ 2373093 h 3676850"/>
              <a:gd name="connsiteX1010" fmla="*/ 3267010 w 3680296"/>
              <a:gd name="connsiteY1010" fmla="*/ 2740657 h 3676850"/>
              <a:gd name="connsiteX1011" fmla="*/ 3273454 w 3680296"/>
              <a:gd name="connsiteY1011" fmla="*/ 2771595 h 3676850"/>
              <a:gd name="connsiteX1012" fmla="*/ 3303604 w 3680296"/>
              <a:gd name="connsiteY1012" fmla="*/ 2792400 h 3676850"/>
              <a:gd name="connsiteX1013" fmla="*/ 3327361 w 3680296"/>
              <a:gd name="connsiteY1013" fmla="*/ 2787483 h 3676850"/>
              <a:gd name="connsiteX1014" fmla="*/ 3427699 w 3680296"/>
              <a:gd name="connsiteY1014" fmla="*/ 2608103 h 3676850"/>
              <a:gd name="connsiteX1015" fmla="*/ 3602456 w 3680296"/>
              <a:gd name="connsiteY1015" fmla="*/ 1919258 h 3676850"/>
              <a:gd name="connsiteX1016" fmla="*/ 3446439 w 3680296"/>
              <a:gd name="connsiteY1016" fmla="*/ 1108335 h 3676850"/>
              <a:gd name="connsiteX1017" fmla="*/ 3419288 w 3680296"/>
              <a:gd name="connsiteY1017" fmla="*/ 1098448 h 3676850"/>
              <a:gd name="connsiteX1018" fmla="*/ 3319983 w 3680296"/>
              <a:gd name="connsiteY1018" fmla="*/ 1145667 h 3676850"/>
              <a:gd name="connsiteX1019" fmla="*/ 3290373 w 3680296"/>
              <a:gd name="connsiteY1019" fmla="*/ 1135092 h 3676850"/>
              <a:gd name="connsiteX1020" fmla="*/ 2957436 w 3680296"/>
              <a:gd name="connsiteY1020" fmla="*/ 677223 h 3676850"/>
              <a:gd name="connsiteX1021" fmla="*/ 2840079 w 3680296"/>
              <a:gd name="connsiteY1021" fmla="*/ 574229 h 3676850"/>
              <a:gd name="connsiteX1022" fmla="*/ 2814945 w 3680296"/>
              <a:gd name="connsiteY1022" fmla="*/ 577819 h 3676850"/>
              <a:gd name="connsiteX1023" fmla="*/ 2790500 w 3680296"/>
              <a:gd name="connsiteY1023" fmla="*/ 611265 h 3676850"/>
              <a:gd name="connsiteX1024" fmla="*/ 2793254 w 3680296"/>
              <a:gd name="connsiteY1024" fmla="*/ 634727 h 3676850"/>
              <a:gd name="connsiteX1025" fmla="*/ 2847309 w 3680296"/>
              <a:gd name="connsiteY1025" fmla="*/ 679338 h 3676850"/>
              <a:gd name="connsiteX1026" fmla="*/ 2849671 w 3680296"/>
              <a:gd name="connsiteY1026" fmla="*/ 703783 h 3676850"/>
              <a:gd name="connsiteX1027" fmla="*/ 2820110 w 3680296"/>
              <a:gd name="connsiteY1027" fmla="*/ 737229 h 3676850"/>
              <a:gd name="connsiteX1028" fmla="*/ 2799206 w 3680296"/>
              <a:gd name="connsiteY1028" fmla="*/ 738803 h 3676850"/>
              <a:gd name="connsiteX1029" fmla="*/ 2746774 w 3680296"/>
              <a:gd name="connsiteY1029" fmla="*/ 694733 h 3676850"/>
              <a:gd name="connsiteX1030" fmla="*/ 2727297 w 3680296"/>
              <a:gd name="connsiteY1030" fmla="*/ 697045 h 3676850"/>
              <a:gd name="connsiteX1031" fmla="*/ 2700687 w 3680296"/>
              <a:gd name="connsiteY1031" fmla="*/ 732852 h 3676850"/>
              <a:gd name="connsiteX1032" fmla="*/ 2704327 w 3680296"/>
              <a:gd name="connsiteY1032" fmla="*/ 758330 h 3676850"/>
              <a:gd name="connsiteX1033" fmla="*/ 2932106 w 3680296"/>
              <a:gd name="connsiteY1033" fmla="*/ 989306 h 3676850"/>
              <a:gd name="connsiteX1034" fmla="*/ 2936974 w 3680296"/>
              <a:gd name="connsiteY1034" fmla="*/ 995602 h 3676850"/>
              <a:gd name="connsiteX1035" fmla="*/ 2933089 w 3680296"/>
              <a:gd name="connsiteY1035" fmla="*/ 1025211 h 3676850"/>
              <a:gd name="connsiteX1036" fmla="*/ 2902446 w 3680296"/>
              <a:gd name="connsiteY1036" fmla="*/ 1048082 h 3676850"/>
              <a:gd name="connsiteX1037" fmla="*/ 2878099 w 3680296"/>
              <a:gd name="connsiteY1037" fmla="*/ 1044492 h 3676850"/>
              <a:gd name="connsiteX1038" fmla="*/ 2752578 w 3680296"/>
              <a:gd name="connsiteY1038" fmla="*/ 902493 h 3676850"/>
              <a:gd name="connsiteX1039" fmla="*/ 2476302 w 3680296"/>
              <a:gd name="connsiteY1039" fmla="*/ 696061 h 3676850"/>
              <a:gd name="connsiteX1040" fmla="*/ 2446840 w 3680296"/>
              <a:gd name="connsiteY1040" fmla="*/ 704865 h 3676850"/>
              <a:gd name="connsiteX1041" fmla="*/ 2430510 w 3680296"/>
              <a:gd name="connsiteY1041" fmla="*/ 737672 h 3676850"/>
              <a:gd name="connsiteX1042" fmla="*/ 2438085 w 3680296"/>
              <a:gd name="connsiteY1042" fmla="*/ 761674 h 3676850"/>
              <a:gd name="connsiteX1043" fmla="*/ 2582101 w 3680296"/>
              <a:gd name="connsiteY1043" fmla="*/ 855718 h 3676850"/>
              <a:gd name="connsiteX1044" fmla="*/ 2666798 w 3680296"/>
              <a:gd name="connsiteY1044" fmla="*/ 925856 h 3676850"/>
              <a:gd name="connsiteX1045" fmla="*/ 2667881 w 3680296"/>
              <a:gd name="connsiteY1045" fmla="*/ 947793 h 3676850"/>
              <a:gd name="connsiteX1046" fmla="*/ 2638516 w 3680296"/>
              <a:gd name="connsiteY1046" fmla="*/ 979222 h 3676850"/>
              <a:gd name="connsiteX1047" fmla="*/ 2612546 w 3680296"/>
              <a:gd name="connsiteY1047" fmla="*/ 980304 h 3676850"/>
              <a:gd name="connsiteX1048" fmla="*/ 2422739 w 3680296"/>
              <a:gd name="connsiteY1048" fmla="*/ 840912 h 3676850"/>
              <a:gd name="connsiteX1049" fmla="*/ 2023464 w 3680296"/>
              <a:gd name="connsiteY1049" fmla="*/ 697335 h 3676850"/>
              <a:gd name="connsiteX1050" fmla="*/ 1914171 w 3680296"/>
              <a:gd name="connsiteY1050" fmla="*/ 686929 h 3676850"/>
              <a:gd name="connsiteX1051" fmla="*/ 1914171 w 3680296"/>
              <a:gd name="connsiteY1051" fmla="*/ 609961 h 3676850"/>
              <a:gd name="connsiteX1052" fmla="*/ 1938028 w 3680296"/>
              <a:gd name="connsiteY1052" fmla="*/ 610528 h 3676850"/>
              <a:gd name="connsiteX1053" fmla="*/ 2071455 w 3680296"/>
              <a:gd name="connsiteY1053" fmla="*/ 628333 h 3676850"/>
              <a:gd name="connsiteX1054" fmla="*/ 2336959 w 3680296"/>
              <a:gd name="connsiteY1054" fmla="*/ 711653 h 3676850"/>
              <a:gd name="connsiteX1055" fmla="*/ 2363618 w 3680296"/>
              <a:gd name="connsiteY1055" fmla="*/ 701914 h 3676850"/>
              <a:gd name="connsiteX1056" fmla="*/ 2378865 w 3680296"/>
              <a:gd name="connsiteY1056" fmla="*/ 670337 h 3676850"/>
              <a:gd name="connsiteX1057" fmla="*/ 2373652 w 3680296"/>
              <a:gd name="connsiteY1057" fmla="*/ 643531 h 3676850"/>
              <a:gd name="connsiteX1058" fmla="*/ 2372323 w 3680296"/>
              <a:gd name="connsiteY1058" fmla="*/ 629464 h 3676850"/>
              <a:gd name="connsiteX1059" fmla="*/ 2388949 w 3680296"/>
              <a:gd name="connsiteY1059" fmla="*/ 591493 h 3676850"/>
              <a:gd name="connsiteX1060" fmla="*/ 2416935 w 3680296"/>
              <a:gd name="connsiteY1060" fmla="*/ 580573 h 3676850"/>
              <a:gd name="connsiteX1061" fmla="*/ 2606054 w 3680296"/>
              <a:gd name="connsiteY1061" fmla="*/ 686076 h 3676850"/>
              <a:gd name="connsiteX1062" fmla="*/ 2616579 w 3680296"/>
              <a:gd name="connsiteY1062" fmla="*/ 693258 h 3676850"/>
              <a:gd name="connsiteX1063" fmla="*/ 2638615 w 3680296"/>
              <a:gd name="connsiteY1063" fmla="*/ 689175 h 3676850"/>
              <a:gd name="connsiteX1064" fmla="*/ 2710328 w 3680296"/>
              <a:gd name="connsiteY1064" fmla="*/ 591542 h 3676850"/>
              <a:gd name="connsiteX1065" fmla="*/ 2755824 w 3680296"/>
              <a:gd name="connsiteY1065" fmla="*/ 530011 h 3676850"/>
              <a:gd name="connsiteX1066" fmla="*/ 2752135 w 3680296"/>
              <a:gd name="connsiteY1066" fmla="*/ 509500 h 3676850"/>
              <a:gd name="connsiteX1067" fmla="*/ 2663208 w 3680296"/>
              <a:gd name="connsiteY1067" fmla="*/ 453380 h 3676850"/>
              <a:gd name="connsiteX1068" fmla="*/ 2655583 w 3680296"/>
              <a:gd name="connsiteY1068" fmla="*/ 426032 h 3676850"/>
              <a:gd name="connsiteX1069" fmla="*/ 2676438 w 3680296"/>
              <a:gd name="connsiteY1069" fmla="*/ 390225 h 3676850"/>
              <a:gd name="connsiteX1070" fmla="*/ 2698031 w 3680296"/>
              <a:gd name="connsiteY1070" fmla="*/ 384618 h 3676850"/>
              <a:gd name="connsiteX1071" fmla="*/ 2819421 w 3680296"/>
              <a:gd name="connsiteY1071" fmla="*/ 463905 h 3676850"/>
              <a:gd name="connsiteX1072" fmla="*/ 3324409 w 3680296"/>
              <a:gd name="connsiteY1072" fmla="*/ 1034262 h 3676850"/>
              <a:gd name="connsiteX1073" fmla="*/ 3356577 w 3680296"/>
              <a:gd name="connsiteY1073" fmla="*/ 1044787 h 3676850"/>
              <a:gd name="connsiteX1074" fmla="*/ 3383776 w 3680296"/>
              <a:gd name="connsiteY1074" fmla="*/ 1031507 h 3676850"/>
              <a:gd name="connsiteX1075" fmla="*/ 3392975 w 3680296"/>
              <a:gd name="connsiteY1075" fmla="*/ 1001356 h 3676850"/>
              <a:gd name="connsiteX1076" fmla="*/ 3219693 w 3680296"/>
              <a:gd name="connsiteY1076" fmla="*/ 739934 h 3676850"/>
              <a:gd name="connsiteX1077" fmla="*/ 2206126 w 3680296"/>
              <a:gd name="connsiteY1077" fmla="*/ 112032 h 3676850"/>
              <a:gd name="connsiteX1078" fmla="*/ 2050551 w 3680296"/>
              <a:gd name="connsiteY1078" fmla="*/ 85963 h 3676850"/>
              <a:gd name="connsiteX1079" fmla="*/ 2029697 w 3680296"/>
              <a:gd name="connsiteY1079" fmla="*/ 103375 h 3676850"/>
              <a:gd name="connsiteX1080" fmla="*/ 2026697 w 3680296"/>
              <a:gd name="connsiteY1080" fmla="*/ 139870 h 3676850"/>
              <a:gd name="connsiteX1081" fmla="*/ 2032746 w 3680296"/>
              <a:gd name="connsiteY1081" fmla="*/ 163086 h 3676850"/>
              <a:gd name="connsiteX1082" fmla="*/ 2034370 w 3680296"/>
              <a:gd name="connsiteY1082" fmla="*/ 175186 h 3676850"/>
              <a:gd name="connsiteX1083" fmla="*/ 2030287 w 3680296"/>
              <a:gd name="connsiteY1083" fmla="*/ 216404 h 3676850"/>
              <a:gd name="connsiteX1084" fmla="*/ 2008793 w 3680296"/>
              <a:gd name="connsiteY1084" fmla="*/ 235045 h 3676850"/>
              <a:gd name="connsiteX1085" fmla="*/ 1914171 w 3680296"/>
              <a:gd name="connsiteY1085" fmla="*/ 228617 h 3676850"/>
              <a:gd name="connsiteX1086" fmla="*/ 1914171 w 3680296"/>
              <a:gd name="connsiteY1086" fmla="*/ 151998 h 3676850"/>
              <a:gd name="connsiteX1087" fmla="*/ 1928965 w 3680296"/>
              <a:gd name="connsiteY1087" fmla="*/ 152167 h 3676850"/>
              <a:gd name="connsiteX1088" fmla="*/ 1950655 w 3680296"/>
              <a:gd name="connsiteY1088" fmla="*/ 132788 h 3676850"/>
              <a:gd name="connsiteX1089" fmla="*/ 1954000 w 3680296"/>
              <a:gd name="connsiteY1089" fmla="*/ 93095 h 3676850"/>
              <a:gd name="connsiteX1090" fmla="*/ 1938950 w 3680296"/>
              <a:gd name="connsiteY1090" fmla="*/ 76471 h 3676850"/>
              <a:gd name="connsiteX1091" fmla="*/ 1926211 w 3680296"/>
              <a:gd name="connsiteY1091" fmla="*/ 75782 h 3676850"/>
              <a:gd name="connsiteX1092" fmla="*/ 1914171 w 3680296"/>
              <a:gd name="connsiteY1092" fmla="*/ 76016 h 3676850"/>
              <a:gd name="connsiteX1093" fmla="*/ 1914171 w 3680296"/>
              <a:gd name="connsiteY1093" fmla="*/ 59 h 36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</a:cxnLst>
            <a:rect l="l" t="t" r="r" b="b"/>
            <a:pathLst>
              <a:path w="3680296" h="3676850">
                <a:moveTo>
                  <a:pt x="2060979" y="3435650"/>
                </a:moveTo>
                <a:cubicBezTo>
                  <a:pt x="2071209" y="3433830"/>
                  <a:pt x="2075538" y="3438699"/>
                  <a:pt x="2076817" y="3448291"/>
                </a:cubicBezTo>
                <a:cubicBezTo>
                  <a:pt x="2078686" y="3462505"/>
                  <a:pt x="2080555" y="3476769"/>
                  <a:pt x="2083260" y="3490837"/>
                </a:cubicBezTo>
                <a:cubicBezTo>
                  <a:pt x="2085867" y="3504362"/>
                  <a:pt x="2080801" y="3510216"/>
                  <a:pt x="2067275" y="3511937"/>
                </a:cubicBezTo>
                <a:cubicBezTo>
                  <a:pt x="2021385" y="3517790"/>
                  <a:pt x="1975445" y="3522512"/>
                  <a:pt x="1929260" y="3524725"/>
                </a:cubicBezTo>
                <a:lnTo>
                  <a:pt x="1914171" y="3525080"/>
                </a:lnTo>
                <a:lnTo>
                  <a:pt x="1914171" y="3448074"/>
                </a:lnTo>
                <a:lnTo>
                  <a:pt x="2045142" y="3437568"/>
                </a:lnTo>
                <a:cubicBezTo>
                  <a:pt x="2050453" y="3436929"/>
                  <a:pt x="2055765" y="3436584"/>
                  <a:pt x="2060979" y="3435650"/>
                </a:cubicBezTo>
                <a:close/>
                <a:moveTo>
                  <a:pt x="1495886" y="3257008"/>
                </a:moveTo>
                <a:cubicBezTo>
                  <a:pt x="1559826" y="3273337"/>
                  <a:pt x="1624800" y="3284060"/>
                  <a:pt x="1690414" y="3290995"/>
                </a:cubicBezTo>
                <a:lnTo>
                  <a:pt x="1766125" y="3294230"/>
                </a:lnTo>
                <a:lnTo>
                  <a:pt x="1766125" y="3372827"/>
                </a:lnTo>
                <a:lnTo>
                  <a:pt x="1635548" y="3361165"/>
                </a:lnTo>
                <a:cubicBezTo>
                  <a:pt x="1590604" y="3355047"/>
                  <a:pt x="1545932" y="3346919"/>
                  <a:pt x="1501492" y="3336984"/>
                </a:cubicBezTo>
                <a:cubicBezTo>
                  <a:pt x="1491114" y="3334672"/>
                  <a:pt x="1480932" y="3331524"/>
                  <a:pt x="1470506" y="3329557"/>
                </a:cubicBezTo>
                <a:cubicBezTo>
                  <a:pt x="1459291" y="3327442"/>
                  <a:pt x="1456980" y="3321441"/>
                  <a:pt x="1460078" y="3311260"/>
                </a:cubicBezTo>
                <a:cubicBezTo>
                  <a:pt x="1463914" y="3298570"/>
                  <a:pt x="1467948" y="3285782"/>
                  <a:pt x="1470456" y="3272796"/>
                </a:cubicBezTo>
                <a:cubicBezTo>
                  <a:pt x="1473408" y="3257549"/>
                  <a:pt x="1480047" y="3252974"/>
                  <a:pt x="1495886" y="3257008"/>
                </a:cubicBezTo>
                <a:close/>
                <a:moveTo>
                  <a:pt x="743739" y="3221840"/>
                </a:moveTo>
                <a:cubicBezTo>
                  <a:pt x="768578" y="3222135"/>
                  <a:pt x="788301" y="3241760"/>
                  <a:pt x="788400" y="3266206"/>
                </a:cubicBezTo>
                <a:cubicBezTo>
                  <a:pt x="788498" y="3291289"/>
                  <a:pt x="767938" y="3311604"/>
                  <a:pt x="742608" y="3311407"/>
                </a:cubicBezTo>
                <a:cubicBezTo>
                  <a:pt x="718212" y="3311259"/>
                  <a:pt x="698144" y="3291191"/>
                  <a:pt x="697997" y="3266746"/>
                </a:cubicBezTo>
                <a:cubicBezTo>
                  <a:pt x="697849" y="3241760"/>
                  <a:pt x="718409" y="3221545"/>
                  <a:pt x="743739" y="3221840"/>
                </a:cubicBezTo>
                <a:close/>
                <a:moveTo>
                  <a:pt x="2095727" y="3121629"/>
                </a:moveTo>
                <a:cubicBezTo>
                  <a:pt x="2107177" y="3120792"/>
                  <a:pt x="2108210" y="3125745"/>
                  <a:pt x="2112230" y="3145554"/>
                </a:cubicBezTo>
                <a:cubicBezTo>
                  <a:pt x="2119313" y="3180426"/>
                  <a:pt x="2126691" y="3215249"/>
                  <a:pt x="2133183" y="3250270"/>
                </a:cubicBezTo>
                <a:cubicBezTo>
                  <a:pt x="2135643" y="3263648"/>
                  <a:pt x="2141102" y="3267780"/>
                  <a:pt x="2154923" y="3264583"/>
                </a:cubicBezTo>
                <a:cubicBezTo>
                  <a:pt x="2197912" y="3254647"/>
                  <a:pt x="2240605" y="3243629"/>
                  <a:pt x="2282413" y="3229563"/>
                </a:cubicBezTo>
                <a:cubicBezTo>
                  <a:pt x="2296086" y="3224988"/>
                  <a:pt x="2303169" y="3227398"/>
                  <a:pt x="2306907" y="3241662"/>
                </a:cubicBezTo>
                <a:cubicBezTo>
                  <a:pt x="2310251" y="3254499"/>
                  <a:pt x="2314481" y="3267190"/>
                  <a:pt x="2319498" y="3279437"/>
                </a:cubicBezTo>
                <a:cubicBezTo>
                  <a:pt x="2324909" y="3292716"/>
                  <a:pt x="2320236" y="3298373"/>
                  <a:pt x="2307350" y="3302406"/>
                </a:cubicBezTo>
                <a:cubicBezTo>
                  <a:pt x="2233178" y="3325622"/>
                  <a:pt x="2157875" y="3343673"/>
                  <a:pt x="2081145" y="3356068"/>
                </a:cubicBezTo>
                <a:lnTo>
                  <a:pt x="1914171" y="3372279"/>
                </a:lnTo>
                <a:lnTo>
                  <a:pt x="1914171" y="3294859"/>
                </a:lnTo>
                <a:lnTo>
                  <a:pt x="2041748" y="3285142"/>
                </a:lnTo>
                <a:cubicBezTo>
                  <a:pt x="2056651" y="3283175"/>
                  <a:pt x="2062406" y="3277666"/>
                  <a:pt x="2058471" y="3262468"/>
                </a:cubicBezTo>
                <a:cubicBezTo>
                  <a:pt x="2055372" y="3250663"/>
                  <a:pt x="2053109" y="3238514"/>
                  <a:pt x="2052027" y="3226415"/>
                </a:cubicBezTo>
                <a:cubicBezTo>
                  <a:pt x="2050650" y="3210921"/>
                  <a:pt x="2043273" y="3207478"/>
                  <a:pt x="2028713" y="3209643"/>
                </a:cubicBezTo>
                <a:cubicBezTo>
                  <a:pt x="1992095" y="3215053"/>
                  <a:pt x="1955365" y="3218668"/>
                  <a:pt x="1918544" y="3220697"/>
                </a:cubicBezTo>
                <a:lnTo>
                  <a:pt x="1914171" y="3220758"/>
                </a:lnTo>
                <a:lnTo>
                  <a:pt x="1914171" y="3143677"/>
                </a:lnTo>
                <a:lnTo>
                  <a:pt x="1925154" y="3143597"/>
                </a:lnTo>
                <a:cubicBezTo>
                  <a:pt x="1976712" y="3140152"/>
                  <a:pt x="2028431" y="3133638"/>
                  <a:pt x="2080309" y="3124059"/>
                </a:cubicBezTo>
                <a:cubicBezTo>
                  <a:pt x="2086937" y="3122830"/>
                  <a:pt x="2091911" y="3121908"/>
                  <a:pt x="2095727" y="3121629"/>
                </a:cubicBezTo>
                <a:close/>
                <a:moveTo>
                  <a:pt x="3042896" y="2912875"/>
                </a:moveTo>
                <a:cubicBezTo>
                  <a:pt x="3046081" y="2912573"/>
                  <a:pt x="3049413" y="2914135"/>
                  <a:pt x="3053200" y="2917775"/>
                </a:cubicBezTo>
                <a:cubicBezTo>
                  <a:pt x="3065152" y="2929038"/>
                  <a:pt x="3077891" y="2939515"/>
                  <a:pt x="3090089" y="2950532"/>
                </a:cubicBezTo>
                <a:cubicBezTo>
                  <a:pt x="3092745" y="2952893"/>
                  <a:pt x="3094712" y="2956091"/>
                  <a:pt x="3096533" y="2958353"/>
                </a:cubicBezTo>
                <a:cubicBezTo>
                  <a:pt x="3095893" y="2963960"/>
                  <a:pt x="3092745" y="2966911"/>
                  <a:pt x="3089941" y="2970059"/>
                </a:cubicBezTo>
                <a:cubicBezTo>
                  <a:pt x="3030574" y="3036066"/>
                  <a:pt x="2966043" y="3096663"/>
                  <a:pt x="2897282" y="3152784"/>
                </a:cubicBezTo>
                <a:cubicBezTo>
                  <a:pt x="2888526" y="3159965"/>
                  <a:pt x="2883018" y="3158834"/>
                  <a:pt x="2876673" y="3150078"/>
                </a:cubicBezTo>
                <a:cubicBezTo>
                  <a:pt x="2867966" y="3138028"/>
                  <a:pt x="2858868" y="3126174"/>
                  <a:pt x="2848981" y="3115157"/>
                </a:cubicBezTo>
                <a:cubicBezTo>
                  <a:pt x="2839882" y="3105025"/>
                  <a:pt x="2842292" y="3098680"/>
                  <a:pt x="2852227" y="3090761"/>
                </a:cubicBezTo>
                <a:cubicBezTo>
                  <a:pt x="2909184" y="3045362"/>
                  <a:pt x="2962059" y="2995586"/>
                  <a:pt x="3012031" y="2942663"/>
                </a:cubicBezTo>
                <a:cubicBezTo>
                  <a:pt x="3019311" y="2934990"/>
                  <a:pt x="3026689" y="2927267"/>
                  <a:pt x="3033476" y="2919152"/>
                </a:cubicBezTo>
                <a:cubicBezTo>
                  <a:pt x="3036673" y="2915340"/>
                  <a:pt x="3039711" y="2913176"/>
                  <a:pt x="3042896" y="2912875"/>
                </a:cubicBezTo>
                <a:close/>
                <a:moveTo>
                  <a:pt x="2326441" y="2890078"/>
                </a:moveTo>
                <a:cubicBezTo>
                  <a:pt x="2330369" y="2891511"/>
                  <a:pt x="2332828" y="2896773"/>
                  <a:pt x="2337746" y="2907348"/>
                </a:cubicBezTo>
                <a:cubicBezTo>
                  <a:pt x="2342714" y="2917972"/>
                  <a:pt x="2346846" y="2928989"/>
                  <a:pt x="2352600" y="2939121"/>
                </a:cubicBezTo>
                <a:cubicBezTo>
                  <a:pt x="2359831" y="2951762"/>
                  <a:pt x="2355601" y="2957713"/>
                  <a:pt x="2343255" y="2963173"/>
                </a:cubicBezTo>
                <a:cubicBezTo>
                  <a:pt x="2227276" y="3014719"/>
                  <a:pt x="2106525" y="3048855"/>
                  <a:pt x="1980364" y="3062528"/>
                </a:cubicBezTo>
                <a:lnTo>
                  <a:pt x="1914171" y="3065178"/>
                </a:lnTo>
                <a:lnTo>
                  <a:pt x="1914171" y="2991275"/>
                </a:lnTo>
                <a:lnTo>
                  <a:pt x="1925246" y="2991101"/>
                </a:lnTo>
                <a:cubicBezTo>
                  <a:pt x="2056503" y="2981603"/>
                  <a:pt x="2183513" y="2949832"/>
                  <a:pt x="2306317" y="2895789"/>
                </a:cubicBezTo>
                <a:cubicBezTo>
                  <a:pt x="2317114" y="2891043"/>
                  <a:pt x="2322512" y="2888646"/>
                  <a:pt x="2326441" y="2890078"/>
                </a:cubicBezTo>
                <a:close/>
                <a:moveTo>
                  <a:pt x="2055956" y="2173603"/>
                </a:moveTo>
                <a:cubicBezTo>
                  <a:pt x="2059946" y="2174630"/>
                  <a:pt x="2063242" y="2178048"/>
                  <a:pt x="2066537" y="2183926"/>
                </a:cubicBezTo>
                <a:cubicBezTo>
                  <a:pt x="2073029" y="2195484"/>
                  <a:pt x="2080309" y="2206748"/>
                  <a:pt x="2088327" y="2217274"/>
                </a:cubicBezTo>
                <a:cubicBezTo>
                  <a:pt x="2096688" y="2228291"/>
                  <a:pt x="2095507" y="2234980"/>
                  <a:pt x="2083162" y="2242309"/>
                </a:cubicBezTo>
                <a:cubicBezTo>
                  <a:pt x="2053700" y="2259819"/>
                  <a:pt x="2023156" y="2274009"/>
                  <a:pt x="1991474" y="2284812"/>
                </a:cubicBezTo>
                <a:lnTo>
                  <a:pt x="1914171" y="2302214"/>
                </a:lnTo>
                <a:lnTo>
                  <a:pt x="1914171" y="2223760"/>
                </a:lnTo>
                <a:lnTo>
                  <a:pt x="1955729" y="2216314"/>
                </a:lnTo>
                <a:cubicBezTo>
                  <a:pt x="1985406" y="2207117"/>
                  <a:pt x="2013934" y="2194230"/>
                  <a:pt x="2041207" y="2177630"/>
                </a:cubicBezTo>
                <a:cubicBezTo>
                  <a:pt x="2047281" y="2173941"/>
                  <a:pt x="2051966" y="2172576"/>
                  <a:pt x="2055956" y="2173603"/>
                </a:cubicBezTo>
                <a:close/>
                <a:moveTo>
                  <a:pt x="328121" y="1717548"/>
                </a:moveTo>
                <a:cubicBezTo>
                  <a:pt x="341843" y="1719122"/>
                  <a:pt x="355615" y="1720253"/>
                  <a:pt x="369388" y="1721039"/>
                </a:cubicBezTo>
                <a:cubicBezTo>
                  <a:pt x="380749" y="1721679"/>
                  <a:pt x="385176" y="1726942"/>
                  <a:pt x="384340" y="1738452"/>
                </a:cubicBezTo>
                <a:cubicBezTo>
                  <a:pt x="379126" y="1810115"/>
                  <a:pt x="379421" y="1881828"/>
                  <a:pt x="384930" y="1953442"/>
                </a:cubicBezTo>
                <a:cubicBezTo>
                  <a:pt x="395997" y="2097507"/>
                  <a:pt x="428460" y="2236702"/>
                  <a:pt x="480793" y="2371372"/>
                </a:cubicBezTo>
                <a:cubicBezTo>
                  <a:pt x="485761" y="2384111"/>
                  <a:pt x="491516" y="2388193"/>
                  <a:pt x="504304" y="2381308"/>
                </a:cubicBezTo>
                <a:cubicBezTo>
                  <a:pt x="515469" y="2375307"/>
                  <a:pt x="527224" y="2369994"/>
                  <a:pt x="539225" y="2365815"/>
                </a:cubicBezTo>
                <a:cubicBezTo>
                  <a:pt x="553391" y="2360847"/>
                  <a:pt x="556391" y="2353763"/>
                  <a:pt x="550440" y="2339549"/>
                </a:cubicBezTo>
                <a:cubicBezTo>
                  <a:pt x="533471" y="2298823"/>
                  <a:pt x="520289" y="2256720"/>
                  <a:pt x="508337" y="2214224"/>
                </a:cubicBezTo>
                <a:cubicBezTo>
                  <a:pt x="501746" y="2190811"/>
                  <a:pt x="501746" y="2190762"/>
                  <a:pt x="525945" y="2184516"/>
                </a:cubicBezTo>
                <a:cubicBezTo>
                  <a:pt x="536717" y="2181713"/>
                  <a:pt x="547784" y="2179647"/>
                  <a:pt x="558309" y="2176056"/>
                </a:cubicBezTo>
                <a:cubicBezTo>
                  <a:pt x="571787" y="2171482"/>
                  <a:pt x="577443" y="2176499"/>
                  <a:pt x="580984" y="2189434"/>
                </a:cubicBezTo>
                <a:cubicBezTo>
                  <a:pt x="598396" y="2253080"/>
                  <a:pt x="620873" y="2314956"/>
                  <a:pt x="648221" y="2375061"/>
                </a:cubicBezTo>
                <a:cubicBezTo>
                  <a:pt x="739804" y="2576378"/>
                  <a:pt x="873589" y="2744150"/>
                  <a:pt x="1048985" y="2878771"/>
                </a:cubicBezTo>
                <a:cubicBezTo>
                  <a:pt x="1066987" y="2892591"/>
                  <a:pt x="1067085" y="2892493"/>
                  <a:pt x="1054248" y="2910594"/>
                </a:cubicBezTo>
                <a:cubicBezTo>
                  <a:pt x="1046526" y="2921464"/>
                  <a:pt x="1038459" y="2932038"/>
                  <a:pt x="1031229" y="2943155"/>
                </a:cubicBezTo>
                <a:cubicBezTo>
                  <a:pt x="1025671" y="2951663"/>
                  <a:pt x="1020162" y="2953287"/>
                  <a:pt x="1011948" y="2946500"/>
                </a:cubicBezTo>
                <a:cubicBezTo>
                  <a:pt x="1002554" y="2938728"/>
                  <a:pt x="992274" y="2931989"/>
                  <a:pt x="982928" y="2924120"/>
                </a:cubicBezTo>
                <a:cubicBezTo>
                  <a:pt x="974813" y="2917332"/>
                  <a:pt x="968665" y="2917086"/>
                  <a:pt x="961779" y="2926038"/>
                </a:cubicBezTo>
                <a:cubicBezTo>
                  <a:pt x="952385" y="2938236"/>
                  <a:pt x="942400" y="2950041"/>
                  <a:pt x="931874" y="2961255"/>
                </a:cubicBezTo>
                <a:cubicBezTo>
                  <a:pt x="923414" y="2970305"/>
                  <a:pt x="925677" y="2976109"/>
                  <a:pt x="934629" y="2983094"/>
                </a:cubicBezTo>
                <a:cubicBezTo>
                  <a:pt x="980273" y="3018802"/>
                  <a:pt x="1027540" y="3052199"/>
                  <a:pt x="1076922" y="3082596"/>
                </a:cubicBezTo>
                <a:cubicBezTo>
                  <a:pt x="1158176" y="3132617"/>
                  <a:pt x="1243563" y="3174130"/>
                  <a:pt x="1332934" y="3207528"/>
                </a:cubicBezTo>
                <a:cubicBezTo>
                  <a:pt x="1352411" y="3214806"/>
                  <a:pt x="1352559" y="3215151"/>
                  <a:pt x="1345279" y="3235169"/>
                </a:cubicBezTo>
                <a:cubicBezTo>
                  <a:pt x="1332786" y="3269649"/>
                  <a:pt x="1320096" y="3304079"/>
                  <a:pt x="1307554" y="3338508"/>
                </a:cubicBezTo>
                <a:cubicBezTo>
                  <a:pt x="1300470" y="3357936"/>
                  <a:pt x="1300470" y="3357986"/>
                  <a:pt x="1319407" y="3364479"/>
                </a:cubicBezTo>
                <a:cubicBezTo>
                  <a:pt x="1426386" y="3401072"/>
                  <a:pt x="1536070" y="3425715"/>
                  <a:pt x="1648311" y="3439142"/>
                </a:cubicBezTo>
                <a:cubicBezTo>
                  <a:pt x="1669756" y="3441700"/>
                  <a:pt x="1670888" y="3443225"/>
                  <a:pt x="1668084" y="3465506"/>
                </a:cubicBezTo>
                <a:cubicBezTo>
                  <a:pt x="1663559" y="3501362"/>
                  <a:pt x="1659132" y="3537218"/>
                  <a:pt x="1654755" y="3573074"/>
                </a:cubicBezTo>
                <a:cubicBezTo>
                  <a:pt x="1652591" y="3590782"/>
                  <a:pt x="1654755" y="3593240"/>
                  <a:pt x="1672659" y="3595110"/>
                </a:cubicBezTo>
                <a:lnTo>
                  <a:pt x="1766125" y="3598927"/>
                </a:lnTo>
                <a:lnTo>
                  <a:pt x="1766125" y="3676515"/>
                </a:lnTo>
                <a:lnTo>
                  <a:pt x="1682200" y="3672479"/>
                </a:lnTo>
                <a:cubicBezTo>
                  <a:pt x="1363330" y="3644935"/>
                  <a:pt x="1071955" y="3540071"/>
                  <a:pt x="806943" y="3361134"/>
                </a:cubicBezTo>
                <a:cubicBezTo>
                  <a:pt x="785350" y="3346526"/>
                  <a:pt x="785448" y="3346378"/>
                  <a:pt x="800548" y="3325130"/>
                </a:cubicBezTo>
                <a:cubicBezTo>
                  <a:pt x="807041" y="3316030"/>
                  <a:pt x="814026" y="3307227"/>
                  <a:pt x="819780" y="3297733"/>
                </a:cubicBezTo>
                <a:cubicBezTo>
                  <a:pt x="826764" y="3286225"/>
                  <a:pt x="833847" y="3286520"/>
                  <a:pt x="844274" y="3293798"/>
                </a:cubicBezTo>
                <a:cubicBezTo>
                  <a:pt x="904969" y="3336000"/>
                  <a:pt x="968419" y="3373823"/>
                  <a:pt x="1034131" y="3407713"/>
                </a:cubicBezTo>
                <a:cubicBezTo>
                  <a:pt x="1198361" y="3492410"/>
                  <a:pt x="1371594" y="3549958"/>
                  <a:pt x="1553974" y="3579862"/>
                </a:cubicBezTo>
                <a:cubicBezTo>
                  <a:pt x="1576206" y="3583502"/>
                  <a:pt x="1576698" y="3582961"/>
                  <a:pt x="1579697" y="3560188"/>
                </a:cubicBezTo>
                <a:cubicBezTo>
                  <a:pt x="1581123" y="3549122"/>
                  <a:pt x="1581763" y="3537907"/>
                  <a:pt x="1583927" y="3526988"/>
                </a:cubicBezTo>
                <a:cubicBezTo>
                  <a:pt x="1586780" y="3512871"/>
                  <a:pt x="1582009" y="3507412"/>
                  <a:pt x="1567499" y="3505051"/>
                </a:cubicBezTo>
                <a:cubicBezTo>
                  <a:pt x="1450192" y="3485869"/>
                  <a:pt x="1336180" y="3454389"/>
                  <a:pt x="1225414" y="3411156"/>
                </a:cubicBezTo>
                <a:cubicBezTo>
                  <a:pt x="1192705" y="3398367"/>
                  <a:pt x="1196886" y="3400728"/>
                  <a:pt x="1208592" y="3372495"/>
                </a:cubicBezTo>
                <a:cubicBezTo>
                  <a:pt x="1221626" y="3341115"/>
                  <a:pt x="1234317" y="3309539"/>
                  <a:pt x="1248531" y="3278649"/>
                </a:cubicBezTo>
                <a:cubicBezTo>
                  <a:pt x="1255221" y="3264042"/>
                  <a:pt x="1252417" y="3257598"/>
                  <a:pt x="1237562" y="3251302"/>
                </a:cubicBezTo>
                <a:cubicBezTo>
                  <a:pt x="1112582" y="3198428"/>
                  <a:pt x="997095" y="3129224"/>
                  <a:pt x="890706" y="3044969"/>
                </a:cubicBezTo>
                <a:cubicBezTo>
                  <a:pt x="868228" y="3027164"/>
                  <a:pt x="846783" y="3008080"/>
                  <a:pt x="824453" y="2990029"/>
                </a:cubicBezTo>
                <a:cubicBezTo>
                  <a:pt x="815058" y="2982454"/>
                  <a:pt x="813829" y="2976453"/>
                  <a:pt x="822682" y="2966911"/>
                </a:cubicBezTo>
                <a:cubicBezTo>
                  <a:pt x="849390" y="2938039"/>
                  <a:pt x="874868" y="2908086"/>
                  <a:pt x="901576" y="2879213"/>
                </a:cubicBezTo>
                <a:cubicBezTo>
                  <a:pt x="911020" y="2868983"/>
                  <a:pt x="910233" y="2862490"/>
                  <a:pt x="900149" y="2853145"/>
                </a:cubicBezTo>
                <a:cubicBezTo>
                  <a:pt x="773054" y="2735739"/>
                  <a:pt x="671781" y="2599003"/>
                  <a:pt x="595887" y="2443528"/>
                </a:cubicBezTo>
                <a:cubicBezTo>
                  <a:pt x="589788" y="2431034"/>
                  <a:pt x="583886" y="2428771"/>
                  <a:pt x="571442" y="2434870"/>
                </a:cubicBezTo>
                <a:cubicBezTo>
                  <a:pt x="536127" y="2452184"/>
                  <a:pt x="500172" y="2468120"/>
                  <a:pt x="464808" y="2485286"/>
                </a:cubicBezTo>
                <a:cubicBezTo>
                  <a:pt x="453397" y="2490843"/>
                  <a:pt x="448232" y="2488188"/>
                  <a:pt x="443067" y="2476924"/>
                </a:cubicBezTo>
                <a:cubicBezTo>
                  <a:pt x="376618" y="2331778"/>
                  <a:pt x="333925" y="2179991"/>
                  <a:pt x="314939" y="2021515"/>
                </a:cubicBezTo>
                <a:cubicBezTo>
                  <a:pt x="312578" y="2001546"/>
                  <a:pt x="311300" y="2000365"/>
                  <a:pt x="290937" y="2001497"/>
                </a:cubicBezTo>
                <a:cubicBezTo>
                  <a:pt x="279820" y="2002136"/>
                  <a:pt x="268705" y="2003415"/>
                  <a:pt x="257588" y="2004349"/>
                </a:cubicBezTo>
                <a:cubicBezTo>
                  <a:pt x="239095" y="2005874"/>
                  <a:pt x="236930" y="2008333"/>
                  <a:pt x="239193" y="2027319"/>
                </a:cubicBezTo>
                <a:cubicBezTo>
                  <a:pt x="246079" y="2085407"/>
                  <a:pt x="255720" y="2143053"/>
                  <a:pt x="269295" y="2199960"/>
                </a:cubicBezTo>
                <a:cubicBezTo>
                  <a:pt x="276180" y="2228881"/>
                  <a:pt x="283854" y="2257655"/>
                  <a:pt x="291871" y="2286281"/>
                </a:cubicBezTo>
                <a:cubicBezTo>
                  <a:pt x="294970" y="2297249"/>
                  <a:pt x="292757" y="2303299"/>
                  <a:pt x="281198" y="2306103"/>
                </a:cubicBezTo>
                <a:cubicBezTo>
                  <a:pt x="267770" y="2309398"/>
                  <a:pt x="254343" y="2312939"/>
                  <a:pt x="241456" y="2317760"/>
                </a:cubicBezTo>
                <a:cubicBezTo>
                  <a:pt x="228028" y="2322777"/>
                  <a:pt x="221634" y="2319727"/>
                  <a:pt x="217551" y="2305267"/>
                </a:cubicBezTo>
                <a:cubicBezTo>
                  <a:pt x="193893" y="2221209"/>
                  <a:pt x="176137" y="2136019"/>
                  <a:pt x="165267" y="2049403"/>
                </a:cubicBezTo>
                <a:cubicBezTo>
                  <a:pt x="160791" y="2013596"/>
                  <a:pt x="157643" y="1977592"/>
                  <a:pt x="155234" y="1941539"/>
                </a:cubicBezTo>
                <a:cubicBezTo>
                  <a:pt x="154152" y="1925948"/>
                  <a:pt x="159365" y="1918717"/>
                  <a:pt x="175399" y="1918865"/>
                </a:cubicBezTo>
                <a:cubicBezTo>
                  <a:pt x="188631" y="1919012"/>
                  <a:pt x="201910" y="1917684"/>
                  <a:pt x="215190" y="1917291"/>
                </a:cubicBezTo>
                <a:cubicBezTo>
                  <a:pt x="218830" y="1917143"/>
                  <a:pt x="223896" y="1916602"/>
                  <a:pt x="225962" y="1918619"/>
                </a:cubicBezTo>
                <a:cubicBezTo>
                  <a:pt x="248637" y="1940900"/>
                  <a:pt x="273919" y="1922701"/>
                  <a:pt x="297773" y="1923242"/>
                </a:cubicBezTo>
                <a:cubicBezTo>
                  <a:pt x="306873" y="1923439"/>
                  <a:pt x="305495" y="1913307"/>
                  <a:pt x="305495" y="1906618"/>
                </a:cubicBezTo>
                <a:cubicBezTo>
                  <a:pt x="305545" y="1865745"/>
                  <a:pt x="305102" y="1824822"/>
                  <a:pt x="305397" y="1783899"/>
                </a:cubicBezTo>
                <a:cubicBezTo>
                  <a:pt x="305495" y="1767422"/>
                  <a:pt x="307611" y="1750994"/>
                  <a:pt x="307856" y="1734566"/>
                </a:cubicBezTo>
                <a:cubicBezTo>
                  <a:pt x="308053" y="1720351"/>
                  <a:pt x="314989" y="1716072"/>
                  <a:pt x="328121" y="1717548"/>
                </a:cubicBezTo>
                <a:close/>
                <a:moveTo>
                  <a:pt x="1914171" y="1692197"/>
                </a:moveTo>
                <a:lnTo>
                  <a:pt x="1957585" y="1721703"/>
                </a:lnTo>
                <a:cubicBezTo>
                  <a:pt x="1987681" y="1752383"/>
                  <a:pt x="2005769" y="1794965"/>
                  <a:pt x="2005006" y="1842478"/>
                </a:cubicBezTo>
                <a:cubicBezTo>
                  <a:pt x="2004219" y="1888959"/>
                  <a:pt x="1984373" y="1930472"/>
                  <a:pt x="1953029" y="1959897"/>
                </a:cubicBezTo>
                <a:lnTo>
                  <a:pt x="1914171" y="1984182"/>
                </a:lnTo>
                <a:lnTo>
                  <a:pt x="1914171" y="1885245"/>
                </a:lnTo>
                <a:lnTo>
                  <a:pt x="1923123" y="1870225"/>
                </a:lnTo>
                <a:cubicBezTo>
                  <a:pt x="1927084" y="1859057"/>
                  <a:pt x="1928990" y="1846758"/>
                  <a:pt x="1928473" y="1833773"/>
                </a:cubicBezTo>
                <a:cubicBezTo>
                  <a:pt x="1927994" y="1821932"/>
                  <a:pt x="1925224" y="1810733"/>
                  <a:pt x="1920590" y="1800587"/>
                </a:cubicBezTo>
                <a:lnTo>
                  <a:pt x="1914171" y="1791539"/>
                </a:lnTo>
                <a:close/>
                <a:moveTo>
                  <a:pt x="1766125" y="1689390"/>
                </a:moveTo>
                <a:lnTo>
                  <a:pt x="1766125" y="1787440"/>
                </a:lnTo>
                <a:lnTo>
                  <a:pt x="1757335" y="1799314"/>
                </a:lnTo>
                <a:cubicBezTo>
                  <a:pt x="1752493" y="1809447"/>
                  <a:pt x="1749548" y="1820677"/>
                  <a:pt x="1748946" y="1832592"/>
                </a:cubicBezTo>
                <a:cubicBezTo>
                  <a:pt x="1747421" y="1862988"/>
                  <a:pt x="1747421" y="1862988"/>
                  <a:pt x="1717614" y="1871154"/>
                </a:cubicBezTo>
                <a:cubicBezTo>
                  <a:pt x="1710974" y="1872974"/>
                  <a:pt x="1704334" y="1874892"/>
                  <a:pt x="1697644" y="1876613"/>
                </a:cubicBezTo>
                <a:cubicBezTo>
                  <a:pt x="1678708" y="1881531"/>
                  <a:pt x="1675904" y="1879564"/>
                  <a:pt x="1673396" y="1859546"/>
                </a:cubicBezTo>
                <a:cubicBezTo>
                  <a:pt x="1667150" y="1809844"/>
                  <a:pt x="1683282" y="1763105"/>
                  <a:pt x="1713501" y="1728761"/>
                </a:cubicBezTo>
                <a:close/>
                <a:moveTo>
                  <a:pt x="1914171" y="1513044"/>
                </a:moveTo>
                <a:lnTo>
                  <a:pt x="1916767" y="1523566"/>
                </a:lnTo>
                <a:cubicBezTo>
                  <a:pt x="1920320" y="1528958"/>
                  <a:pt x="1927981" y="1531552"/>
                  <a:pt x="1943229" y="1536938"/>
                </a:cubicBezTo>
                <a:cubicBezTo>
                  <a:pt x="2021778" y="1564679"/>
                  <a:pt x="2080703" y="1615586"/>
                  <a:pt x="2121182" y="1688282"/>
                </a:cubicBezTo>
                <a:cubicBezTo>
                  <a:pt x="2127183" y="1699005"/>
                  <a:pt x="2126445" y="1705398"/>
                  <a:pt x="2114296" y="1710268"/>
                </a:cubicBezTo>
                <a:cubicBezTo>
                  <a:pt x="2101508" y="1715384"/>
                  <a:pt x="2088769" y="1721089"/>
                  <a:pt x="2076866" y="1727975"/>
                </a:cubicBezTo>
                <a:cubicBezTo>
                  <a:pt x="2064324" y="1735205"/>
                  <a:pt x="2058225" y="1732303"/>
                  <a:pt x="2050994" y="1719712"/>
                </a:cubicBezTo>
                <a:cubicBezTo>
                  <a:pt x="2021827" y="1668928"/>
                  <a:pt x="1978150" y="1632150"/>
                  <a:pt x="1928012" y="1612426"/>
                </a:cubicBezTo>
                <a:lnTo>
                  <a:pt x="1914171" y="1609552"/>
                </a:lnTo>
                <a:close/>
                <a:moveTo>
                  <a:pt x="1914171" y="1374489"/>
                </a:moveTo>
                <a:lnTo>
                  <a:pt x="1951106" y="1380523"/>
                </a:lnTo>
                <a:cubicBezTo>
                  <a:pt x="2010973" y="1394746"/>
                  <a:pt x="2066316" y="1421315"/>
                  <a:pt x="2117592" y="1458094"/>
                </a:cubicBezTo>
                <a:cubicBezTo>
                  <a:pt x="2127527" y="1465225"/>
                  <a:pt x="2129642" y="1471521"/>
                  <a:pt x="2121035" y="1481161"/>
                </a:cubicBezTo>
                <a:cubicBezTo>
                  <a:pt x="2112574" y="1490654"/>
                  <a:pt x="2104509" y="1500639"/>
                  <a:pt x="2097475" y="1511263"/>
                </a:cubicBezTo>
                <a:cubicBezTo>
                  <a:pt x="2088671" y="1524543"/>
                  <a:pt x="2080899" y="1526609"/>
                  <a:pt x="2067029" y="1516281"/>
                </a:cubicBezTo>
                <a:cubicBezTo>
                  <a:pt x="2028271" y="1487408"/>
                  <a:pt x="1984643" y="1468226"/>
                  <a:pt x="1937917" y="1455831"/>
                </a:cubicBezTo>
                <a:cubicBezTo>
                  <a:pt x="1924686" y="1452339"/>
                  <a:pt x="1917357" y="1454503"/>
                  <a:pt x="1917013" y="1469603"/>
                </a:cubicBezTo>
                <a:cubicBezTo>
                  <a:pt x="1916865" y="1477571"/>
                  <a:pt x="1915537" y="1485440"/>
                  <a:pt x="1914947" y="1493409"/>
                </a:cubicBezTo>
                <a:lnTo>
                  <a:pt x="1914171" y="1510688"/>
                </a:lnTo>
                <a:close/>
                <a:moveTo>
                  <a:pt x="1766125" y="1220841"/>
                </a:moveTo>
                <a:lnTo>
                  <a:pt x="1766125" y="1296495"/>
                </a:lnTo>
                <a:lnTo>
                  <a:pt x="1677915" y="1316254"/>
                </a:lnTo>
                <a:cubicBezTo>
                  <a:pt x="1649148" y="1325218"/>
                  <a:pt x="1621112" y="1336531"/>
                  <a:pt x="1593765" y="1350180"/>
                </a:cubicBezTo>
                <a:cubicBezTo>
                  <a:pt x="1581665" y="1356231"/>
                  <a:pt x="1579550" y="1362329"/>
                  <a:pt x="1587715" y="1373249"/>
                </a:cubicBezTo>
                <a:cubicBezTo>
                  <a:pt x="1596027" y="1384266"/>
                  <a:pt x="1603749" y="1395825"/>
                  <a:pt x="1610685" y="1407727"/>
                </a:cubicBezTo>
                <a:cubicBezTo>
                  <a:pt x="1616981" y="1418499"/>
                  <a:pt x="1623571" y="1420860"/>
                  <a:pt x="1635179" y="1414811"/>
                </a:cubicBezTo>
                <a:cubicBezTo>
                  <a:pt x="1656427" y="1403743"/>
                  <a:pt x="1678954" y="1395628"/>
                  <a:pt x="1701825" y="1388545"/>
                </a:cubicBezTo>
                <a:cubicBezTo>
                  <a:pt x="1711810" y="1385446"/>
                  <a:pt x="1718106" y="1387168"/>
                  <a:pt x="1720811" y="1398235"/>
                </a:cubicBezTo>
                <a:cubicBezTo>
                  <a:pt x="1724598" y="1413728"/>
                  <a:pt x="1728877" y="1429074"/>
                  <a:pt x="1733157" y="1444420"/>
                </a:cubicBezTo>
                <a:cubicBezTo>
                  <a:pt x="1735567" y="1452929"/>
                  <a:pt x="1734091" y="1458880"/>
                  <a:pt x="1724598" y="1461438"/>
                </a:cubicBezTo>
                <a:cubicBezTo>
                  <a:pt x="1685594" y="1471964"/>
                  <a:pt x="1651017" y="1491638"/>
                  <a:pt x="1618161" y="1514510"/>
                </a:cubicBezTo>
                <a:cubicBezTo>
                  <a:pt x="1607733" y="1521789"/>
                  <a:pt x="1601093" y="1521002"/>
                  <a:pt x="1593519" y="1510132"/>
                </a:cubicBezTo>
                <a:cubicBezTo>
                  <a:pt x="1572025" y="1479145"/>
                  <a:pt x="1549547" y="1448847"/>
                  <a:pt x="1527413" y="1418302"/>
                </a:cubicBezTo>
                <a:cubicBezTo>
                  <a:pt x="1513789" y="1399513"/>
                  <a:pt x="1513789" y="1399513"/>
                  <a:pt x="1495984" y="1413876"/>
                </a:cubicBezTo>
                <a:cubicBezTo>
                  <a:pt x="1229841" y="1628768"/>
                  <a:pt x="1225414" y="2035238"/>
                  <a:pt x="1486786" y="2255687"/>
                </a:cubicBezTo>
                <a:cubicBezTo>
                  <a:pt x="1529725" y="2291937"/>
                  <a:pt x="1577091" y="2320908"/>
                  <a:pt x="1628736" y="2343140"/>
                </a:cubicBezTo>
                <a:cubicBezTo>
                  <a:pt x="1640982" y="2348402"/>
                  <a:pt x="1647278" y="2346534"/>
                  <a:pt x="1650328" y="2333056"/>
                </a:cubicBezTo>
                <a:cubicBezTo>
                  <a:pt x="1653083" y="2320613"/>
                  <a:pt x="1656526" y="2308267"/>
                  <a:pt x="1661050" y="2296364"/>
                </a:cubicBezTo>
                <a:cubicBezTo>
                  <a:pt x="1666412" y="2282297"/>
                  <a:pt x="1663460" y="2274722"/>
                  <a:pt x="1648606" y="2268377"/>
                </a:cubicBezTo>
                <a:cubicBezTo>
                  <a:pt x="1589387" y="2243539"/>
                  <a:pt x="1538677" y="2205371"/>
                  <a:pt x="1495689" y="2158546"/>
                </a:cubicBezTo>
                <a:cubicBezTo>
                  <a:pt x="1396481" y="2050534"/>
                  <a:pt x="1355903" y="1922455"/>
                  <a:pt x="1373512" y="1776817"/>
                </a:cubicBezTo>
                <a:cubicBezTo>
                  <a:pt x="1383447" y="1694332"/>
                  <a:pt x="1415615" y="1620455"/>
                  <a:pt x="1465242" y="1553858"/>
                </a:cubicBezTo>
                <a:cubicBezTo>
                  <a:pt x="1474736" y="1541168"/>
                  <a:pt x="1481965" y="1540676"/>
                  <a:pt x="1492836" y="1551399"/>
                </a:cubicBezTo>
                <a:cubicBezTo>
                  <a:pt x="1501886" y="1560350"/>
                  <a:pt x="1511822" y="1568515"/>
                  <a:pt x="1522248" y="1575795"/>
                </a:cubicBezTo>
                <a:cubicBezTo>
                  <a:pt x="1533660" y="1583812"/>
                  <a:pt x="1533463" y="1590452"/>
                  <a:pt x="1525200" y="1601518"/>
                </a:cubicBezTo>
                <a:cubicBezTo>
                  <a:pt x="1459684" y="1689266"/>
                  <a:pt x="1434895" y="1787932"/>
                  <a:pt x="1449897" y="1896141"/>
                </a:cubicBezTo>
                <a:cubicBezTo>
                  <a:pt x="1461012" y="1976362"/>
                  <a:pt x="1495640" y="2045862"/>
                  <a:pt x="1549694" y="2106016"/>
                </a:cubicBezTo>
                <a:cubicBezTo>
                  <a:pt x="1558302" y="2115607"/>
                  <a:pt x="1564450" y="2118017"/>
                  <a:pt x="1572664" y="2105623"/>
                </a:cubicBezTo>
                <a:cubicBezTo>
                  <a:pt x="1580238" y="2094162"/>
                  <a:pt x="1588944" y="2083243"/>
                  <a:pt x="1598192" y="2073061"/>
                </a:cubicBezTo>
                <a:cubicBezTo>
                  <a:pt x="1607438" y="2062831"/>
                  <a:pt x="1606750" y="2055650"/>
                  <a:pt x="1597700" y="2044731"/>
                </a:cubicBezTo>
                <a:cubicBezTo>
                  <a:pt x="1524954" y="1956737"/>
                  <a:pt x="1503558" y="1856645"/>
                  <a:pt x="1535185" y="1747403"/>
                </a:cubicBezTo>
                <a:cubicBezTo>
                  <a:pt x="1562889" y="1651750"/>
                  <a:pt x="1630405" y="1579696"/>
                  <a:pt x="1719972" y="1543941"/>
                </a:cubicBezTo>
                <a:lnTo>
                  <a:pt x="1766125" y="1532825"/>
                </a:lnTo>
                <a:lnTo>
                  <a:pt x="1766125" y="1607539"/>
                </a:lnTo>
                <a:lnTo>
                  <a:pt x="1692903" y="1645605"/>
                </a:lnTo>
                <a:cubicBezTo>
                  <a:pt x="1628222" y="1695113"/>
                  <a:pt x="1591416" y="1775919"/>
                  <a:pt x="1599126" y="1862646"/>
                </a:cubicBezTo>
                <a:cubicBezTo>
                  <a:pt x="1607536" y="1956984"/>
                  <a:pt x="1674183" y="2039960"/>
                  <a:pt x="1765127" y="2069323"/>
                </a:cubicBezTo>
                <a:lnTo>
                  <a:pt x="1766125" y="2069490"/>
                </a:lnTo>
                <a:lnTo>
                  <a:pt x="1766125" y="2147080"/>
                </a:lnTo>
                <a:lnTo>
                  <a:pt x="1747007" y="2143274"/>
                </a:lnTo>
                <a:cubicBezTo>
                  <a:pt x="1725681" y="2136670"/>
                  <a:pt x="1704660" y="2127713"/>
                  <a:pt x="1684266" y="2116296"/>
                </a:cubicBezTo>
                <a:cubicBezTo>
                  <a:pt x="1671183" y="2108967"/>
                  <a:pt x="1663805" y="2109901"/>
                  <a:pt x="1655837" y="2122296"/>
                </a:cubicBezTo>
                <a:cubicBezTo>
                  <a:pt x="1648951" y="2132969"/>
                  <a:pt x="1640884" y="2143004"/>
                  <a:pt x="1632326" y="2152447"/>
                </a:cubicBezTo>
                <a:cubicBezTo>
                  <a:pt x="1622882" y="2162924"/>
                  <a:pt x="1623522" y="2169366"/>
                  <a:pt x="1636261" y="2176892"/>
                </a:cubicBezTo>
                <a:cubicBezTo>
                  <a:pt x="1671330" y="2197649"/>
                  <a:pt x="1707764" y="2212823"/>
                  <a:pt x="1745600" y="2222217"/>
                </a:cubicBezTo>
                <a:lnTo>
                  <a:pt x="1766125" y="2225672"/>
                </a:lnTo>
                <a:lnTo>
                  <a:pt x="1766125" y="2303078"/>
                </a:lnTo>
                <a:lnTo>
                  <a:pt x="1756569" y="2301971"/>
                </a:lnTo>
                <a:cubicBezTo>
                  <a:pt x="1742895" y="2299266"/>
                  <a:pt x="1736993" y="2303545"/>
                  <a:pt x="1734141" y="2316481"/>
                </a:cubicBezTo>
                <a:cubicBezTo>
                  <a:pt x="1731288" y="2329416"/>
                  <a:pt x="1727746" y="2342353"/>
                  <a:pt x="1723073" y="2354747"/>
                </a:cubicBezTo>
                <a:cubicBezTo>
                  <a:pt x="1717811" y="2368716"/>
                  <a:pt x="1722778" y="2373388"/>
                  <a:pt x="1736403" y="2375946"/>
                </a:cubicBezTo>
                <a:lnTo>
                  <a:pt x="1766125" y="2379552"/>
                </a:lnTo>
                <a:lnTo>
                  <a:pt x="1766125" y="2455914"/>
                </a:lnTo>
                <a:lnTo>
                  <a:pt x="1738862" y="2453752"/>
                </a:lnTo>
                <a:cubicBezTo>
                  <a:pt x="1599864" y="2430763"/>
                  <a:pt x="1468538" y="2360723"/>
                  <a:pt x="1370364" y="2247867"/>
                </a:cubicBezTo>
                <a:cubicBezTo>
                  <a:pt x="1356002" y="2231340"/>
                  <a:pt x="1355953" y="2231291"/>
                  <a:pt x="1338048" y="2245064"/>
                </a:cubicBezTo>
                <a:cubicBezTo>
                  <a:pt x="1308931" y="2267394"/>
                  <a:pt x="1279567" y="2289330"/>
                  <a:pt x="1250990" y="2312300"/>
                </a:cubicBezTo>
                <a:cubicBezTo>
                  <a:pt x="1240021" y="2321154"/>
                  <a:pt x="1233530" y="2321597"/>
                  <a:pt x="1224331" y="2309447"/>
                </a:cubicBezTo>
                <a:cubicBezTo>
                  <a:pt x="1133486" y="2189385"/>
                  <a:pt x="1081349" y="2054518"/>
                  <a:pt x="1067479" y="1904650"/>
                </a:cubicBezTo>
                <a:cubicBezTo>
                  <a:pt x="1066101" y="1889796"/>
                  <a:pt x="1070282" y="1882664"/>
                  <a:pt x="1086169" y="1883058"/>
                </a:cubicBezTo>
                <a:cubicBezTo>
                  <a:pt x="1097826" y="1883353"/>
                  <a:pt x="1109532" y="1882123"/>
                  <a:pt x="1121140" y="1880697"/>
                </a:cubicBezTo>
                <a:cubicBezTo>
                  <a:pt x="1136388" y="1878828"/>
                  <a:pt x="1142634" y="1883992"/>
                  <a:pt x="1144061" y="1900322"/>
                </a:cubicBezTo>
                <a:cubicBezTo>
                  <a:pt x="1153259" y="2006268"/>
                  <a:pt x="1185327" y="2105082"/>
                  <a:pt x="1239825" y="2196517"/>
                </a:cubicBezTo>
                <a:cubicBezTo>
                  <a:pt x="1250744" y="2214814"/>
                  <a:pt x="1250843" y="2214765"/>
                  <a:pt x="1267861" y="2202075"/>
                </a:cubicBezTo>
                <a:cubicBezTo>
                  <a:pt x="1278042" y="2194451"/>
                  <a:pt x="1287879" y="2186238"/>
                  <a:pt x="1298552" y="2179302"/>
                </a:cubicBezTo>
                <a:cubicBezTo>
                  <a:pt x="1309275" y="2172367"/>
                  <a:pt x="1310259" y="2165826"/>
                  <a:pt x="1303520" y="2154660"/>
                </a:cubicBezTo>
                <a:cubicBezTo>
                  <a:pt x="1263090" y="2087424"/>
                  <a:pt x="1237464" y="2014678"/>
                  <a:pt x="1224577" y="1937260"/>
                </a:cubicBezTo>
                <a:cubicBezTo>
                  <a:pt x="1167227" y="1593207"/>
                  <a:pt x="1415123" y="1259826"/>
                  <a:pt x="1761881" y="1221068"/>
                </a:cubicBezTo>
                <a:close/>
                <a:moveTo>
                  <a:pt x="1766125" y="1067314"/>
                </a:moveTo>
                <a:lnTo>
                  <a:pt x="1766125" y="1144563"/>
                </a:lnTo>
                <a:lnTo>
                  <a:pt x="1684614" y="1157181"/>
                </a:lnTo>
                <a:cubicBezTo>
                  <a:pt x="1618146" y="1172510"/>
                  <a:pt x="1553051" y="1197779"/>
                  <a:pt x="1491360" y="1233119"/>
                </a:cubicBezTo>
                <a:cubicBezTo>
                  <a:pt x="1471588" y="1244431"/>
                  <a:pt x="1471588" y="1244480"/>
                  <a:pt x="1459635" y="1225347"/>
                </a:cubicBezTo>
                <a:cubicBezTo>
                  <a:pt x="1453438" y="1215412"/>
                  <a:pt x="1447979" y="1204984"/>
                  <a:pt x="1441092" y="1195590"/>
                </a:cubicBezTo>
                <a:cubicBezTo>
                  <a:pt x="1432731" y="1184179"/>
                  <a:pt x="1435191" y="1177539"/>
                  <a:pt x="1447142" y="1170505"/>
                </a:cubicBezTo>
                <a:cubicBezTo>
                  <a:pt x="1515560" y="1130468"/>
                  <a:pt x="1588108" y="1101006"/>
                  <a:pt x="1665329" y="1083250"/>
                </a:cubicBezTo>
                <a:cubicBezTo>
                  <a:pt x="1695505" y="1076327"/>
                  <a:pt x="1725674" y="1071191"/>
                  <a:pt x="1755833" y="1067845"/>
                </a:cubicBezTo>
                <a:close/>
                <a:moveTo>
                  <a:pt x="1766125" y="916903"/>
                </a:moveTo>
                <a:lnTo>
                  <a:pt x="1766125" y="984371"/>
                </a:lnTo>
                <a:lnTo>
                  <a:pt x="1762127" y="974600"/>
                </a:lnTo>
                <a:cubicBezTo>
                  <a:pt x="1761438" y="961368"/>
                  <a:pt x="1760454" y="948039"/>
                  <a:pt x="1758438" y="934956"/>
                </a:cubicBezTo>
                <a:cubicBezTo>
                  <a:pt x="1757307" y="927652"/>
                  <a:pt x="1757787" y="922475"/>
                  <a:pt x="1760541" y="918983"/>
                </a:cubicBezTo>
                <a:close/>
                <a:moveTo>
                  <a:pt x="1914171" y="914836"/>
                </a:moveTo>
                <a:lnTo>
                  <a:pt x="2017351" y="928119"/>
                </a:lnTo>
                <a:cubicBezTo>
                  <a:pt x="2060733" y="936431"/>
                  <a:pt x="2103230" y="948039"/>
                  <a:pt x="2144890" y="962745"/>
                </a:cubicBezTo>
                <a:cubicBezTo>
                  <a:pt x="2164958" y="969828"/>
                  <a:pt x="2165204" y="970418"/>
                  <a:pt x="2158071" y="989896"/>
                </a:cubicBezTo>
                <a:cubicBezTo>
                  <a:pt x="2145529" y="1024326"/>
                  <a:pt x="2133282" y="1058903"/>
                  <a:pt x="2119707" y="1092940"/>
                </a:cubicBezTo>
                <a:cubicBezTo>
                  <a:pt x="2114198" y="1106810"/>
                  <a:pt x="2116608" y="1112909"/>
                  <a:pt x="2130773" y="1119106"/>
                </a:cubicBezTo>
                <a:cubicBezTo>
                  <a:pt x="2347633" y="1214133"/>
                  <a:pt x="2496714" y="1372806"/>
                  <a:pt x="2576149" y="1596256"/>
                </a:cubicBezTo>
                <a:cubicBezTo>
                  <a:pt x="2586675" y="1625865"/>
                  <a:pt x="2594741" y="1656213"/>
                  <a:pt x="2600201" y="1687101"/>
                </a:cubicBezTo>
                <a:cubicBezTo>
                  <a:pt x="2602463" y="1699939"/>
                  <a:pt x="2608218" y="1704169"/>
                  <a:pt x="2620760" y="1701906"/>
                </a:cubicBezTo>
                <a:cubicBezTo>
                  <a:pt x="2634335" y="1699447"/>
                  <a:pt x="2648059" y="1697431"/>
                  <a:pt x="2661781" y="1696201"/>
                </a:cubicBezTo>
                <a:cubicBezTo>
                  <a:pt x="2675553" y="1694972"/>
                  <a:pt x="2678258" y="1687889"/>
                  <a:pt x="2675701" y="1675593"/>
                </a:cubicBezTo>
                <a:cubicBezTo>
                  <a:pt x="2667094" y="1633883"/>
                  <a:pt x="2656469" y="1592715"/>
                  <a:pt x="2640927" y="1553071"/>
                </a:cubicBezTo>
                <a:cubicBezTo>
                  <a:pt x="2634876" y="1537627"/>
                  <a:pt x="2638565" y="1530839"/>
                  <a:pt x="2653616" y="1526511"/>
                </a:cubicBezTo>
                <a:cubicBezTo>
                  <a:pt x="2666897" y="1522674"/>
                  <a:pt x="2679734" y="1517461"/>
                  <a:pt x="2692522" y="1512247"/>
                </a:cubicBezTo>
                <a:cubicBezTo>
                  <a:pt x="2701621" y="1508558"/>
                  <a:pt x="2707278" y="1509837"/>
                  <a:pt x="2710967" y="1519870"/>
                </a:cubicBezTo>
                <a:cubicBezTo>
                  <a:pt x="2737478" y="1592075"/>
                  <a:pt x="2754250" y="1666493"/>
                  <a:pt x="2762563" y="1742927"/>
                </a:cubicBezTo>
                <a:cubicBezTo>
                  <a:pt x="2763841" y="1754880"/>
                  <a:pt x="2758382" y="1759060"/>
                  <a:pt x="2747413" y="1760044"/>
                </a:cubicBezTo>
                <a:cubicBezTo>
                  <a:pt x="2709836" y="1763437"/>
                  <a:pt x="2672307" y="1767176"/>
                  <a:pt x="2634778" y="1770914"/>
                </a:cubicBezTo>
                <a:cubicBezTo>
                  <a:pt x="2614317" y="1772980"/>
                  <a:pt x="2613284" y="1774308"/>
                  <a:pt x="2614415" y="1794277"/>
                </a:cubicBezTo>
                <a:cubicBezTo>
                  <a:pt x="2620318" y="1899092"/>
                  <a:pt x="2605415" y="2000955"/>
                  <a:pt x="2570247" y="2099818"/>
                </a:cubicBezTo>
                <a:cubicBezTo>
                  <a:pt x="2561000" y="2125690"/>
                  <a:pt x="2561000" y="2125690"/>
                  <a:pt x="2536210" y="2115607"/>
                </a:cubicBezTo>
                <a:cubicBezTo>
                  <a:pt x="2526865" y="2111819"/>
                  <a:pt x="2517716" y="2107147"/>
                  <a:pt x="2508077" y="2104442"/>
                </a:cubicBezTo>
                <a:cubicBezTo>
                  <a:pt x="2493517" y="2100360"/>
                  <a:pt x="2490664" y="2093522"/>
                  <a:pt x="2496173" y="2078964"/>
                </a:cubicBezTo>
                <a:cubicBezTo>
                  <a:pt x="2526472" y="1998545"/>
                  <a:pt x="2540736" y="1915028"/>
                  <a:pt x="2539407" y="1829150"/>
                </a:cubicBezTo>
                <a:cubicBezTo>
                  <a:pt x="2537833" y="1730090"/>
                  <a:pt x="2516339" y="1635309"/>
                  <a:pt x="2474581" y="1545299"/>
                </a:cubicBezTo>
                <a:cubicBezTo>
                  <a:pt x="2465826" y="1526412"/>
                  <a:pt x="2465629" y="1526363"/>
                  <a:pt x="2448267" y="1536594"/>
                </a:cubicBezTo>
                <a:cubicBezTo>
                  <a:pt x="2393719" y="1568614"/>
                  <a:pt x="2339517" y="1601125"/>
                  <a:pt x="2284626" y="1632506"/>
                </a:cubicBezTo>
                <a:cubicBezTo>
                  <a:pt x="2271444" y="1640031"/>
                  <a:pt x="2270608" y="1646966"/>
                  <a:pt x="2275723" y="1660394"/>
                </a:cubicBezTo>
                <a:cubicBezTo>
                  <a:pt x="2339960" y="1829494"/>
                  <a:pt x="2317629" y="1986594"/>
                  <a:pt x="2208880" y="2131297"/>
                </a:cubicBezTo>
                <a:cubicBezTo>
                  <a:pt x="2206028" y="2135133"/>
                  <a:pt x="2202683" y="2138577"/>
                  <a:pt x="2199781" y="2142364"/>
                </a:cubicBezTo>
                <a:cubicBezTo>
                  <a:pt x="2194370" y="2149397"/>
                  <a:pt x="2189009" y="2149495"/>
                  <a:pt x="2182468" y="2143545"/>
                </a:cubicBezTo>
                <a:cubicBezTo>
                  <a:pt x="2170712" y="2132773"/>
                  <a:pt x="2158957" y="2121903"/>
                  <a:pt x="2146464" y="2112065"/>
                </a:cubicBezTo>
                <a:cubicBezTo>
                  <a:pt x="2136676" y="2104344"/>
                  <a:pt x="2136430" y="2098195"/>
                  <a:pt x="2144546" y="2088653"/>
                </a:cubicBezTo>
                <a:cubicBezTo>
                  <a:pt x="2175876" y="2051813"/>
                  <a:pt x="2198797" y="2010104"/>
                  <a:pt x="2214389" y="1964312"/>
                </a:cubicBezTo>
                <a:cubicBezTo>
                  <a:pt x="2222406" y="1940703"/>
                  <a:pt x="2222160" y="1940015"/>
                  <a:pt x="2197567" y="1936325"/>
                </a:cubicBezTo>
                <a:cubicBezTo>
                  <a:pt x="2181877" y="1933964"/>
                  <a:pt x="2164761" y="1925997"/>
                  <a:pt x="2150693" y="1931554"/>
                </a:cubicBezTo>
                <a:cubicBezTo>
                  <a:pt x="2135495" y="1937555"/>
                  <a:pt x="2136380" y="1958410"/>
                  <a:pt x="2129789" y="1972477"/>
                </a:cubicBezTo>
                <a:cubicBezTo>
                  <a:pt x="2090244" y="2057003"/>
                  <a:pt x="2019651" y="2115792"/>
                  <a:pt x="1938550" y="2142032"/>
                </a:cubicBezTo>
                <a:lnTo>
                  <a:pt x="1914171" y="2147289"/>
                </a:lnTo>
                <a:lnTo>
                  <a:pt x="1914171" y="2068409"/>
                </a:lnTo>
                <a:lnTo>
                  <a:pt x="1968618" y="2044721"/>
                </a:lnTo>
                <a:cubicBezTo>
                  <a:pt x="1988416" y="2032437"/>
                  <a:pt x="2006507" y="2017187"/>
                  <a:pt x="2022123" y="1999185"/>
                </a:cubicBezTo>
                <a:cubicBezTo>
                  <a:pt x="2063242" y="1951720"/>
                  <a:pt x="2083310" y="1896485"/>
                  <a:pt x="2082965" y="1834019"/>
                </a:cubicBezTo>
                <a:cubicBezTo>
                  <a:pt x="2082867" y="1820887"/>
                  <a:pt x="2087048" y="1815919"/>
                  <a:pt x="2099983" y="1815624"/>
                </a:cubicBezTo>
                <a:cubicBezTo>
                  <a:pt x="2114296" y="1815280"/>
                  <a:pt x="2128609" y="1813755"/>
                  <a:pt x="2142824" y="1812033"/>
                </a:cubicBezTo>
                <a:cubicBezTo>
                  <a:pt x="2153940" y="1810705"/>
                  <a:pt x="2158612" y="1815476"/>
                  <a:pt x="2158908" y="1826052"/>
                </a:cubicBezTo>
                <a:cubicBezTo>
                  <a:pt x="2159055" y="1830822"/>
                  <a:pt x="2159793" y="1835593"/>
                  <a:pt x="2159547" y="1840365"/>
                </a:cubicBezTo>
                <a:cubicBezTo>
                  <a:pt x="2159055" y="1849611"/>
                  <a:pt x="2163187" y="1853841"/>
                  <a:pt x="2172286" y="1854972"/>
                </a:cubicBezTo>
                <a:cubicBezTo>
                  <a:pt x="2188075" y="1856940"/>
                  <a:pt x="2203863" y="1859399"/>
                  <a:pt x="2219553" y="1862105"/>
                </a:cubicBezTo>
                <a:cubicBezTo>
                  <a:pt x="2230128" y="1863925"/>
                  <a:pt x="2234604" y="1859399"/>
                  <a:pt x="2234358" y="1849316"/>
                </a:cubicBezTo>
                <a:cubicBezTo>
                  <a:pt x="2233915" y="1831265"/>
                  <a:pt x="2234407" y="1813115"/>
                  <a:pt x="2232489" y="1795212"/>
                </a:cubicBezTo>
                <a:cubicBezTo>
                  <a:pt x="2225604" y="1730041"/>
                  <a:pt x="2203470" y="1670231"/>
                  <a:pt x="2166138" y="1616324"/>
                </a:cubicBezTo>
                <a:cubicBezTo>
                  <a:pt x="2158612" y="1605503"/>
                  <a:pt x="2159449" y="1599010"/>
                  <a:pt x="2170220" y="1591829"/>
                </a:cubicBezTo>
                <a:cubicBezTo>
                  <a:pt x="2182566" y="1583566"/>
                  <a:pt x="2194173" y="1574221"/>
                  <a:pt x="2205880" y="1565023"/>
                </a:cubicBezTo>
                <a:cubicBezTo>
                  <a:pt x="2212667" y="1559662"/>
                  <a:pt x="2218816" y="1557449"/>
                  <a:pt x="2224423" y="1566203"/>
                </a:cubicBezTo>
                <a:cubicBezTo>
                  <a:pt x="2229833" y="1574713"/>
                  <a:pt x="2236227" y="1572942"/>
                  <a:pt x="2243409" y="1568564"/>
                </a:cubicBezTo>
                <a:cubicBezTo>
                  <a:pt x="2256098" y="1560842"/>
                  <a:pt x="2268739" y="1552924"/>
                  <a:pt x="2281970" y="1546136"/>
                </a:cubicBezTo>
                <a:cubicBezTo>
                  <a:pt x="2294364" y="1539741"/>
                  <a:pt x="2294217" y="1532954"/>
                  <a:pt x="2286495" y="1522526"/>
                </a:cubicBezTo>
                <a:cubicBezTo>
                  <a:pt x="2203384" y="1410163"/>
                  <a:pt x="2098886" y="1339243"/>
                  <a:pt x="1975617" y="1308378"/>
                </a:cubicBezTo>
                <a:lnTo>
                  <a:pt x="1914171" y="1300040"/>
                </a:lnTo>
                <a:lnTo>
                  <a:pt x="1914171" y="1220814"/>
                </a:lnTo>
                <a:lnTo>
                  <a:pt x="1935762" y="1222361"/>
                </a:lnTo>
                <a:cubicBezTo>
                  <a:pt x="2100648" y="1245255"/>
                  <a:pt x="2238502" y="1332461"/>
                  <a:pt x="2348912" y="1479538"/>
                </a:cubicBezTo>
                <a:cubicBezTo>
                  <a:pt x="2362880" y="1498131"/>
                  <a:pt x="2362487" y="1498426"/>
                  <a:pt x="2382407" y="1486818"/>
                </a:cubicBezTo>
                <a:cubicBezTo>
                  <a:pt x="2392539" y="1480915"/>
                  <a:pt x="2402278" y="1474423"/>
                  <a:pt x="2412705" y="1469160"/>
                </a:cubicBezTo>
                <a:cubicBezTo>
                  <a:pt x="2424805" y="1463061"/>
                  <a:pt x="2425494" y="1456372"/>
                  <a:pt x="2417968" y="1445453"/>
                </a:cubicBezTo>
                <a:cubicBezTo>
                  <a:pt x="2375324" y="1383725"/>
                  <a:pt x="2324762" y="1329621"/>
                  <a:pt x="2265149" y="1284075"/>
                </a:cubicBezTo>
                <a:cubicBezTo>
                  <a:pt x="2180470" y="1219372"/>
                  <a:pt x="2085187" y="1176151"/>
                  <a:pt x="1986149" y="1154855"/>
                </a:cubicBezTo>
                <a:lnTo>
                  <a:pt x="1914171" y="1144802"/>
                </a:lnTo>
                <a:lnTo>
                  <a:pt x="1914171" y="1067773"/>
                </a:lnTo>
                <a:lnTo>
                  <a:pt x="1936639" y="1069292"/>
                </a:lnTo>
                <a:cubicBezTo>
                  <a:pt x="1966743" y="1073127"/>
                  <a:pt x="1996829" y="1078762"/>
                  <a:pt x="2026894" y="1086201"/>
                </a:cubicBezTo>
                <a:cubicBezTo>
                  <a:pt x="2048044" y="1091415"/>
                  <a:pt x="2048093" y="1091415"/>
                  <a:pt x="2054683" y="1070954"/>
                </a:cubicBezTo>
                <a:cubicBezTo>
                  <a:pt x="2058421" y="1059296"/>
                  <a:pt x="2061422" y="1047394"/>
                  <a:pt x="2065849" y="1036032"/>
                </a:cubicBezTo>
                <a:cubicBezTo>
                  <a:pt x="2070668" y="1023686"/>
                  <a:pt x="2067374" y="1017932"/>
                  <a:pt x="2054290" y="1014637"/>
                </a:cubicBezTo>
                <a:cubicBezTo>
                  <a:pt x="2023524" y="1006915"/>
                  <a:pt x="1992549" y="1000656"/>
                  <a:pt x="1961335" y="996088"/>
                </a:cubicBezTo>
                <a:lnTo>
                  <a:pt x="1914171" y="991888"/>
                </a:lnTo>
                <a:close/>
                <a:moveTo>
                  <a:pt x="1914171" y="763016"/>
                </a:moveTo>
                <a:lnTo>
                  <a:pt x="2003379" y="770661"/>
                </a:lnTo>
                <a:cubicBezTo>
                  <a:pt x="2206767" y="800333"/>
                  <a:pt x="2393922" y="889828"/>
                  <a:pt x="2564689" y="1039229"/>
                </a:cubicBezTo>
                <a:cubicBezTo>
                  <a:pt x="2587118" y="1058804"/>
                  <a:pt x="2608661" y="1079413"/>
                  <a:pt x="2628237" y="1101842"/>
                </a:cubicBezTo>
                <a:cubicBezTo>
                  <a:pt x="2637237" y="1112171"/>
                  <a:pt x="2643583" y="1110942"/>
                  <a:pt x="2652927" y="1102481"/>
                </a:cubicBezTo>
                <a:cubicBezTo>
                  <a:pt x="2680865" y="1077102"/>
                  <a:pt x="2709492" y="1052509"/>
                  <a:pt x="2737920" y="1027720"/>
                </a:cubicBezTo>
                <a:cubicBezTo>
                  <a:pt x="2753561" y="1014096"/>
                  <a:pt x="2754151" y="1014145"/>
                  <a:pt x="2768072" y="1030130"/>
                </a:cubicBezTo>
                <a:cubicBezTo>
                  <a:pt x="2862901" y="1138977"/>
                  <a:pt x="2936925" y="1260416"/>
                  <a:pt x="2989358" y="1394940"/>
                </a:cubicBezTo>
                <a:cubicBezTo>
                  <a:pt x="2997473" y="1415893"/>
                  <a:pt x="2997473" y="1415893"/>
                  <a:pt x="3019065" y="1408859"/>
                </a:cubicBezTo>
                <a:cubicBezTo>
                  <a:pt x="3030674" y="1405071"/>
                  <a:pt x="3042134" y="1400644"/>
                  <a:pt x="3053938" y="1397595"/>
                </a:cubicBezTo>
                <a:cubicBezTo>
                  <a:pt x="3066530" y="1394300"/>
                  <a:pt x="3067907" y="1387955"/>
                  <a:pt x="3063529" y="1376495"/>
                </a:cubicBezTo>
                <a:cubicBezTo>
                  <a:pt x="3036526" y="1305815"/>
                  <a:pt x="3003523" y="1238086"/>
                  <a:pt x="2964912" y="1173063"/>
                </a:cubicBezTo>
                <a:cubicBezTo>
                  <a:pt x="2952763" y="1152553"/>
                  <a:pt x="2952763" y="1152602"/>
                  <a:pt x="2972389" y="1140256"/>
                </a:cubicBezTo>
                <a:cubicBezTo>
                  <a:pt x="2982274" y="1134010"/>
                  <a:pt x="2992653" y="1128452"/>
                  <a:pt x="3001998" y="1121516"/>
                </a:cubicBezTo>
                <a:cubicBezTo>
                  <a:pt x="3013163" y="1113204"/>
                  <a:pt x="3019459" y="1114877"/>
                  <a:pt x="3026788" y="1127222"/>
                </a:cubicBezTo>
                <a:cubicBezTo>
                  <a:pt x="3068448" y="1197262"/>
                  <a:pt x="3104353" y="1270057"/>
                  <a:pt x="3133422" y="1346196"/>
                </a:cubicBezTo>
                <a:cubicBezTo>
                  <a:pt x="3141882" y="1368379"/>
                  <a:pt x="3141931" y="1368379"/>
                  <a:pt x="3164015" y="1361148"/>
                </a:cubicBezTo>
                <a:cubicBezTo>
                  <a:pt x="3174639" y="1357657"/>
                  <a:pt x="3185018" y="1353476"/>
                  <a:pt x="3195838" y="1350820"/>
                </a:cubicBezTo>
                <a:cubicBezTo>
                  <a:pt x="3210053" y="1347328"/>
                  <a:pt x="3212857" y="1340687"/>
                  <a:pt x="3207496" y="1326768"/>
                </a:cubicBezTo>
                <a:cubicBezTo>
                  <a:pt x="3181574" y="1259728"/>
                  <a:pt x="3151965" y="1194508"/>
                  <a:pt x="3116944" y="1131747"/>
                </a:cubicBezTo>
                <a:cubicBezTo>
                  <a:pt x="3060480" y="1030622"/>
                  <a:pt x="2993341" y="937169"/>
                  <a:pt x="2914644" y="852176"/>
                </a:cubicBezTo>
                <a:cubicBezTo>
                  <a:pt x="2904365" y="841109"/>
                  <a:pt x="2903233" y="833683"/>
                  <a:pt x="2915382" y="824042"/>
                </a:cubicBezTo>
                <a:cubicBezTo>
                  <a:pt x="2925367" y="816123"/>
                  <a:pt x="2934859" y="807368"/>
                  <a:pt x="2943320" y="797924"/>
                </a:cubicBezTo>
                <a:cubicBezTo>
                  <a:pt x="2953255" y="786808"/>
                  <a:pt x="2960239" y="787940"/>
                  <a:pt x="2970028" y="798809"/>
                </a:cubicBezTo>
                <a:cubicBezTo>
                  <a:pt x="3018868" y="852963"/>
                  <a:pt x="3064710" y="909428"/>
                  <a:pt x="3105976" y="969533"/>
                </a:cubicBezTo>
                <a:cubicBezTo>
                  <a:pt x="3219447" y="1134945"/>
                  <a:pt x="3298537" y="1315357"/>
                  <a:pt x="3340887" y="1511558"/>
                </a:cubicBezTo>
                <a:cubicBezTo>
                  <a:pt x="3344182" y="1526855"/>
                  <a:pt x="3349740" y="1532708"/>
                  <a:pt x="3365480" y="1528281"/>
                </a:cubicBezTo>
                <a:cubicBezTo>
                  <a:pt x="3377726" y="1524838"/>
                  <a:pt x="3390417" y="1522772"/>
                  <a:pt x="3403057" y="1521297"/>
                </a:cubicBezTo>
                <a:cubicBezTo>
                  <a:pt x="3416436" y="1519723"/>
                  <a:pt x="3419534" y="1513624"/>
                  <a:pt x="3416731" y="1500835"/>
                </a:cubicBezTo>
                <a:cubicBezTo>
                  <a:pt x="3402762" y="1437436"/>
                  <a:pt x="3385400" y="1375069"/>
                  <a:pt x="3364299" y="1313685"/>
                </a:cubicBezTo>
                <a:cubicBezTo>
                  <a:pt x="3353921" y="1283484"/>
                  <a:pt x="3350921" y="1286534"/>
                  <a:pt x="3382399" y="1274779"/>
                </a:cubicBezTo>
                <a:cubicBezTo>
                  <a:pt x="3384367" y="1273992"/>
                  <a:pt x="3386384" y="1273353"/>
                  <a:pt x="3388400" y="1272615"/>
                </a:cubicBezTo>
                <a:cubicBezTo>
                  <a:pt x="3425929" y="1259236"/>
                  <a:pt x="3426076" y="1259187"/>
                  <a:pt x="3438716" y="1296273"/>
                </a:cubicBezTo>
                <a:cubicBezTo>
                  <a:pt x="3467933" y="1381954"/>
                  <a:pt x="3489969" y="1469455"/>
                  <a:pt x="3504970" y="1558727"/>
                </a:cubicBezTo>
                <a:cubicBezTo>
                  <a:pt x="3508610" y="1580467"/>
                  <a:pt x="3508265" y="1580959"/>
                  <a:pt x="3487017" y="1584648"/>
                </a:cubicBezTo>
                <a:cubicBezTo>
                  <a:pt x="3450915" y="1590944"/>
                  <a:pt x="3414862" y="1597535"/>
                  <a:pt x="3378612" y="1603043"/>
                </a:cubicBezTo>
                <a:cubicBezTo>
                  <a:pt x="3364102" y="1605257"/>
                  <a:pt x="3359134" y="1610618"/>
                  <a:pt x="3361446" y="1626111"/>
                </a:cubicBezTo>
                <a:cubicBezTo>
                  <a:pt x="3375317" y="1719466"/>
                  <a:pt x="3378071" y="1813361"/>
                  <a:pt x="3374727" y="1907552"/>
                </a:cubicBezTo>
                <a:cubicBezTo>
                  <a:pt x="3373596" y="1939916"/>
                  <a:pt x="3373448" y="1939965"/>
                  <a:pt x="3341526" y="1937949"/>
                </a:cubicBezTo>
                <a:cubicBezTo>
                  <a:pt x="3331985" y="1937358"/>
                  <a:pt x="3322442" y="1936178"/>
                  <a:pt x="3312901" y="1935981"/>
                </a:cubicBezTo>
                <a:cubicBezTo>
                  <a:pt x="3300259" y="1935735"/>
                  <a:pt x="3297160" y="1929488"/>
                  <a:pt x="3297652" y="1917586"/>
                </a:cubicBezTo>
                <a:cubicBezTo>
                  <a:pt x="3300259" y="1853890"/>
                  <a:pt x="3300554" y="1790146"/>
                  <a:pt x="3295734" y="1726450"/>
                </a:cubicBezTo>
                <a:cubicBezTo>
                  <a:pt x="3288308" y="1628620"/>
                  <a:pt x="3270650" y="1532659"/>
                  <a:pt x="3244040" y="1438272"/>
                </a:cubicBezTo>
                <a:cubicBezTo>
                  <a:pt x="3240105" y="1424303"/>
                  <a:pt x="3234253" y="1420909"/>
                  <a:pt x="3220234" y="1425237"/>
                </a:cubicBezTo>
                <a:cubicBezTo>
                  <a:pt x="3160375" y="1443780"/>
                  <a:pt x="3100172" y="1461290"/>
                  <a:pt x="3040117" y="1479342"/>
                </a:cubicBezTo>
                <a:cubicBezTo>
                  <a:pt x="3020000" y="1485391"/>
                  <a:pt x="3019852" y="1485883"/>
                  <a:pt x="3025410" y="1506049"/>
                </a:cubicBezTo>
                <a:cubicBezTo>
                  <a:pt x="3056249" y="1617800"/>
                  <a:pt x="3073022" y="1731566"/>
                  <a:pt x="3071989" y="1847644"/>
                </a:cubicBezTo>
                <a:cubicBezTo>
                  <a:pt x="3070219" y="2051321"/>
                  <a:pt x="3021033" y="2242949"/>
                  <a:pt x="2924678" y="2422427"/>
                </a:cubicBezTo>
                <a:cubicBezTo>
                  <a:pt x="2912726" y="2444610"/>
                  <a:pt x="2912628" y="2444561"/>
                  <a:pt x="2933925" y="2457250"/>
                </a:cubicBezTo>
                <a:cubicBezTo>
                  <a:pt x="2942582" y="2462415"/>
                  <a:pt x="2951239" y="2467628"/>
                  <a:pt x="2959944" y="2472743"/>
                </a:cubicBezTo>
                <a:cubicBezTo>
                  <a:pt x="2977848" y="2483319"/>
                  <a:pt x="2978290" y="2483516"/>
                  <a:pt x="2988177" y="2464432"/>
                </a:cubicBezTo>
                <a:cubicBezTo>
                  <a:pt x="3002785" y="2436149"/>
                  <a:pt x="3017098" y="2407622"/>
                  <a:pt x="3030674" y="2378799"/>
                </a:cubicBezTo>
                <a:cubicBezTo>
                  <a:pt x="3035690" y="2368126"/>
                  <a:pt x="3041346" y="2365864"/>
                  <a:pt x="3051725" y="2370929"/>
                </a:cubicBezTo>
                <a:cubicBezTo>
                  <a:pt x="3064119" y="2376930"/>
                  <a:pt x="3076760" y="2382685"/>
                  <a:pt x="3089794" y="2387210"/>
                </a:cubicBezTo>
                <a:cubicBezTo>
                  <a:pt x="3103468" y="2391981"/>
                  <a:pt x="3106075" y="2398277"/>
                  <a:pt x="3099730" y="2411999"/>
                </a:cubicBezTo>
                <a:cubicBezTo>
                  <a:pt x="3048184" y="2522962"/>
                  <a:pt x="2984341" y="2626105"/>
                  <a:pt x="2906234" y="2720344"/>
                </a:cubicBezTo>
                <a:cubicBezTo>
                  <a:pt x="2900479" y="2727329"/>
                  <a:pt x="2895215" y="2734804"/>
                  <a:pt x="2888675" y="2740953"/>
                </a:cubicBezTo>
                <a:cubicBezTo>
                  <a:pt x="2877263" y="2751576"/>
                  <a:pt x="2876525" y="2760479"/>
                  <a:pt x="2889560" y="2770611"/>
                </a:cubicBezTo>
                <a:cubicBezTo>
                  <a:pt x="2900036" y="2778727"/>
                  <a:pt x="2909775" y="2787974"/>
                  <a:pt x="2918776" y="2797664"/>
                </a:cubicBezTo>
                <a:cubicBezTo>
                  <a:pt x="2927728" y="2807255"/>
                  <a:pt x="2933630" y="2805435"/>
                  <a:pt x="2941647" y="2796188"/>
                </a:cubicBezTo>
                <a:cubicBezTo>
                  <a:pt x="3007113" y="2720295"/>
                  <a:pt x="3064710" y="2638893"/>
                  <a:pt x="3113797" y="2551489"/>
                </a:cubicBezTo>
                <a:cubicBezTo>
                  <a:pt x="3125454" y="2530733"/>
                  <a:pt x="3125405" y="2530684"/>
                  <a:pt x="3147046" y="2542095"/>
                </a:cubicBezTo>
                <a:cubicBezTo>
                  <a:pt x="3157424" y="2547555"/>
                  <a:pt x="3167459" y="2553654"/>
                  <a:pt x="3178181" y="2558228"/>
                </a:cubicBezTo>
                <a:cubicBezTo>
                  <a:pt x="3190822" y="2563639"/>
                  <a:pt x="3191068" y="2570229"/>
                  <a:pt x="3184723" y="2581542"/>
                </a:cubicBezTo>
                <a:cubicBezTo>
                  <a:pt x="3142373" y="2657337"/>
                  <a:pt x="3094221" y="2729197"/>
                  <a:pt x="3039969" y="2796926"/>
                </a:cubicBezTo>
                <a:cubicBezTo>
                  <a:pt x="2985373" y="2865097"/>
                  <a:pt x="2925416" y="2928203"/>
                  <a:pt x="2860147" y="2986242"/>
                </a:cubicBezTo>
                <a:cubicBezTo>
                  <a:pt x="2844063" y="3000554"/>
                  <a:pt x="2843965" y="3000554"/>
                  <a:pt x="2830144" y="2985012"/>
                </a:cubicBezTo>
                <a:cubicBezTo>
                  <a:pt x="2820995" y="2974682"/>
                  <a:pt x="2812240" y="2963911"/>
                  <a:pt x="2802895" y="2953778"/>
                </a:cubicBezTo>
                <a:cubicBezTo>
                  <a:pt x="2796008" y="2946303"/>
                  <a:pt x="2796549" y="2940646"/>
                  <a:pt x="2804174" y="2933809"/>
                </a:cubicBezTo>
                <a:cubicBezTo>
                  <a:pt x="2825078" y="2915020"/>
                  <a:pt x="2845194" y="2895248"/>
                  <a:pt x="2866197" y="2876508"/>
                </a:cubicBezTo>
                <a:cubicBezTo>
                  <a:pt x="2875935" y="2867803"/>
                  <a:pt x="2876328" y="2861507"/>
                  <a:pt x="2866541" y="2852161"/>
                </a:cubicBezTo>
                <a:cubicBezTo>
                  <a:pt x="2838062" y="2825060"/>
                  <a:pt x="2810715" y="2796778"/>
                  <a:pt x="2782335" y="2769579"/>
                </a:cubicBezTo>
                <a:cubicBezTo>
                  <a:pt x="2772842" y="2760479"/>
                  <a:pt x="2773088" y="2754134"/>
                  <a:pt x="2782138" y="2744740"/>
                </a:cubicBezTo>
                <a:cubicBezTo>
                  <a:pt x="2836144" y="2688767"/>
                  <a:pt x="2884691" y="2628416"/>
                  <a:pt x="2928269" y="2563983"/>
                </a:cubicBezTo>
                <a:cubicBezTo>
                  <a:pt x="2935892" y="2552670"/>
                  <a:pt x="2936482" y="2545932"/>
                  <a:pt x="2923154" y="2539341"/>
                </a:cubicBezTo>
                <a:cubicBezTo>
                  <a:pt x="2909825" y="2532750"/>
                  <a:pt x="2897380" y="2524487"/>
                  <a:pt x="2884740" y="2516617"/>
                </a:cubicBezTo>
                <a:cubicBezTo>
                  <a:pt x="2877214" y="2511944"/>
                  <a:pt x="2870870" y="2511403"/>
                  <a:pt x="2866000" y="2519913"/>
                </a:cubicBezTo>
                <a:cubicBezTo>
                  <a:pt x="2860540" y="2529454"/>
                  <a:pt x="2854195" y="2528274"/>
                  <a:pt x="2846424" y="2522569"/>
                </a:cubicBezTo>
                <a:cubicBezTo>
                  <a:pt x="2834422" y="2513764"/>
                  <a:pt x="2822323" y="2505010"/>
                  <a:pt x="2809683" y="2497238"/>
                </a:cubicBezTo>
                <a:cubicBezTo>
                  <a:pt x="2798320" y="2490302"/>
                  <a:pt x="2798123" y="2483417"/>
                  <a:pt x="2805206" y="2472743"/>
                </a:cubicBezTo>
                <a:cubicBezTo>
                  <a:pt x="2843227" y="2415491"/>
                  <a:pt x="2877165" y="2355780"/>
                  <a:pt x="2902496" y="2291937"/>
                </a:cubicBezTo>
                <a:cubicBezTo>
                  <a:pt x="3065103" y="1882222"/>
                  <a:pt x="3017245" y="1498278"/>
                  <a:pt x="2759759" y="1140502"/>
                </a:cubicBezTo>
                <a:cubicBezTo>
                  <a:pt x="2746577" y="1122156"/>
                  <a:pt x="2746135" y="1122500"/>
                  <a:pt x="2728576" y="1137699"/>
                </a:cubicBezTo>
                <a:cubicBezTo>
                  <a:pt x="2719722" y="1145371"/>
                  <a:pt x="2711360" y="1153684"/>
                  <a:pt x="2701867" y="1160422"/>
                </a:cubicBezTo>
                <a:cubicBezTo>
                  <a:pt x="2690457" y="1168538"/>
                  <a:pt x="2690850" y="1175523"/>
                  <a:pt x="2699162" y="1186343"/>
                </a:cubicBezTo>
                <a:cubicBezTo>
                  <a:pt x="2761431" y="1267352"/>
                  <a:pt x="2810961" y="1355640"/>
                  <a:pt x="2847555" y="1451011"/>
                </a:cubicBezTo>
                <a:cubicBezTo>
                  <a:pt x="2918481" y="1635949"/>
                  <a:pt x="2936925" y="1826150"/>
                  <a:pt x="2904070" y="2021368"/>
                </a:cubicBezTo>
                <a:cubicBezTo>
                  <a:pt x="2900282" y="2043895"/>
                  <a:pt x="2899790" y="2044042"/>
                  <a:pt x="2877263" y="2039468"/>
                </a:cubicBezTo>
                <a:cubicBezTo>
                  <a:pt x="2864278" y="2036812"/>
                  <a:pt x="2851343" y="2033811"/>
                  <a:pt x="2838308" y="2031204"/>
                </a:cubicBezTo>
                <a:cubicBezTo>
                  <a:pt x="2829209" y="2029384"/>
                  <a:pt x="2826012" y="2024073"/>
                  <a:pt x="2827537" y="2015121"/>
                </a:cubicBezTo>
                <a:cubicBezTo>
                  <a:pt x="2829652" y="2002579"/>
                  <a:pt x="2831373" y="1989937"/>
                  <a:pt x="2833389" y="1977346"/>
                </a:cubicBezTo>
                <a:cubicBezTo>
                  <a:pt x="2834914" y="1967804"/>
                  <a:pt x="2830931" y="1963624"/>
                  <a:pt x="2821389" y="1963132"/>
                </a:cubicBezTo>
                <a:cubicBezTo>
                  <a:pt x="2807568" y="1962394"/>
                  <a:pt x="2793746" y="1961656"/>
                  <a:pt x="2780072" y="1959836"/>
                </a:cubicBezTo>
                <a:cubicBezTo>
                  <a:pt x="2764432" y="1957770"/>
                  <a:pt x="2758480" y="1964362"/>
                  <a:pt x="2756316" y="1979511"/>
                </a:cubicBezTo>
                <a:cubicBezTo>
                  <a:pt x="2746086" y="2050288"/>
                  <a:pt x="2727297" y="2118902"/>
                  <a:pt x="2700146" y="2185057"/>
                </a:cubicBezTo>
                <a:cubicBezTo>
                  <a:pt x="2622334" y="2374520"/>
                  <a:pt x="2495730" y="2522716"/>
                  <a:pt x="2321958" y="2630777"/>
                </a:cubicBezTo>
                <a:cubicBezTo>
                  <a:pt x="2302628" y="2642778"/>
                  <a:pt x="2302480" y="2642582"/>
                  <a:pt x="2290577" y="2623350"/>
                </a:cubicBezTo>
                <a:cubicBezTo>
                  <a:pt x="2271296" y="2592166"/>
                  <a:pt x="2251474" y="2561278"/>
                  <a:pt x="2232981" y="2529651"/>
                </a:cubicBezTo>
                <a:cubicBezTo>
                  <a:pt x="2225407" y="2516666"/>
                  <a:pt x="2218570" y="2514945"/>
                  <a:pt x="2205241" y="2522126"/>
                </a:cubicBezTo>
                <a:cubicBezTo>
                  <a:pt x="2143464" y="2555351"/>
                  <a:pt x="2079559" y="2579538"/>
                  <a:pt x="2013577" y="2594743"/>
                </a:cubicBezTo>
                <a:lnTo>
                  <a:pt x="1914171" y="2610640"/>
                </a:lnTo>
                <a:lnTo>
                  <a:pt x="1914171" y="2533059"/>
                </a:lnTo>
                <a:lnTo>
                  <a:pt x="1960690" y="2527537"/>
                </a:lnTo>
                <a:cubicBezTo>
                  <a:pt x="2131068" y="2496156"/>
                  <a:pt x="2271149" y="2413229"/>
                  <a:pt x="2381718" y="2280084"/>
                </a:cubicBezTo>
                <a:cubicBezTo>
                  <a:pt x="2395490" y="2263459"/>
                  <a:pt x="2395293" y="2263262"/>
                  <a:pt x="2377685" y="2251457"/>
                </a:cubicBezTo>
                <a:cubicBezTo>
                  <a:pt x="2367110" y="2244375"/>
                  <a:pt x="2355994" y="2237981"/>
                  <a:pt x="2345911" y="2230209"/>
                </a:cubicBezTo>
                <a:cubicBezTo>
                  <a:pt x="2335533" y="2222192"/>
                  <a:pt x="2328942" y="2224455"/>
                  <a:pt x="2320974" y="2234193"/>
                </a:cubicBezTo>
                <a:cubicBezTo>
                  <a:pt x="2273706" y="2291888"/>
                  <a:pt x="2217832" y="2339647"/>
                  <a:pt x="2153398" y="2377323"/>
                </a:cubicBezTo>
                <a:cubicBezTo>
                  <a:pt x="2088965" y="2414999"/>
                  <a:pt x="2020081" y="2439854"/>
                  <a:pt x="1949930" y="2452415"/>
                </a:cubicBezTo>
                <a:lnTo>
                  <a:pt x="1914171" y="2455691"/>
                </a:lnTo>
                <a:lnTo>
                  <a:pt x="1914171" y="2379886"/>
                </a:lnTo>
                <a:lnTo>
                  <a:pt x="1961259" y="2372516"/>
                </a:lnTo>
                <a:cubicBezTo>
                  <a:pt x="1985759" y="2366869"/>
                  <a:pt x="2010084" y="2359420"/>
                  <a:pt x="2034222" y="2350124"/>
                </a:cubicBezTo>
                <a:cubicBezTo>
                  <a:pt x="2257672" y="2264049"/>
                  <a:pt x="2396916" y="2050485"/>
                  <a:pt x="2386539" y="1810902"/>
                </a:cubicBezTo>
                <a:cubicBezTo>
                  <a:pt x="2385162" y="1778440"/>
                  <a:pt x="2380882" y="1746223"/>
                  <a:pt x="2372471" y="1714843"/>
                </a:cubicBezTo>
                <a:cubicBezTo>
                  <a:pt x="2368635" y="1700431"/>
                  <a:pt x="2372865" y="1694332"/>
                  <a:pt x="2386736" y="1691529"/>
                </a:cubicBezTo>
                <a:cubicBezTo>
                  <a:pt x="2400261" y="1688774"/>
                  <a:pt x="2413639" y="1685085"/>
                  <a:pt x="2426773" y="1680855"/>
                </a:cubicBezTo>
                <a:cubicBezTo>
                  <a:pt x="2438134" y="1677216"/>
                  <a:pt x="2443201" y="1680756"/>
                  <a:pt x="2445906" y="1692168"/>
                </a:cubicBezTo>
                <a:cubicBezTo>
                  <a:pt x="2460661" y="1754683"/>
                  <a:pt x="2466711" y="1817887"/>
                  <a:pt x="2462039" y="1882025"/>
                </a:cubicBezTo>
                <a:cubicBezTo>
                  <a:pt x="2455251" y="1975182"/>
                  <a:pt x="2429429" y="2062684"/>
                  <a:pt x="2383243" y="2143889"/>
                </a:cubicBezTo>
                <a:cubicBezTo>
                  <a:pt x="2376554" y="2155693"/>
                  <a:pt x="2379702" y="2161497"/>
                  <a:pt x="2390277" y="2167940"/>
                </a:cubicBezTo>
                <a:cubicBezTo>
                  <a:pt x="2422051" y="2187221"/>
                  <a:pt x="2453431" y="2207240"/>
                  <a:pt x="2484861" y="2227111"/>
                </a:cubicBezTo>
                <a:cubicBezTo>
                  <a:pt x="2503945" y="2239161"/>
                  <a:pt x="2503994" y="2239358"/>
                  <a:pt x="2491353" y="2258836"/>
                </a:cubicBezTo>
                <a:cubicBezTo>
                  <a:pt x="2440495" y="2337139"/>
                  <a:pt x="2378128" y="2404819"/>
                  <a:pt x="2302776" y="2460103"/>
                </a:cubicBezTo>
                <a:cubicBezTo>
                  <a:pt x="2289692" y="2469743"/>
                  <a:pt x="2288266" y="2477219"/>
                  <a:pt x="2297906" y="2489466"/>
                </a:cubicBezTo>
                <a:cubicBezTo>
                  <a:pt x="2305776" y="2499451"/>
                  <a:pt x="2312661" y="2510321"/>
                  <a:pt x="2318859" y="2521438"/>
                </a:cubicBezTo>
                <a:cubicBezTo>
                  <a:pt x="2325500" y="2533242"/>
                  <a:pt x="2332139" y="2533586"/>
                  <a:pt x="2342714" y="2525717"/>
                </a:cubicBezTo>
                <a:cubicBezTo>
                  <a:pt x="2400507" y="2482630"/>
                  <a:pt x="2452791" y="2433739"/>
                  <a:pt x="2498337" y="2377865"/>
                </a:cubicBezTo>
                <a:cubicBezTo>
                  <a:pt x="2611513" y="2239063"/>
                  <a:pt x="2674667" y="2080046"/>
                  <a:pt x="2689325" y="1901650"/>
                </a:cubicBezTo>
                <a:cubicBezTo>
                  <a:pt x="2691096" y="1880057"/>
                  <a:pt x="2691588" y="1879221"/>
                  <a:pt x="2713131" y="1880303"/>
                </a:cubicBezTo>
                <a:cubicBezTo>
                  <a:pt x="2749184" y="1882123"/>
                  <a:pt x="2785237" y="1884829"/>
                  <a:pt x="2821290" y="1886599"/>
                </a:cubicBezTo>
                <a:cubicBezTo>
                  <a:pt x="2840915" y="1887583"/>
                  <a:pt x="2842538" y="1885763"/>
                  <a:pt x="2843079" y="1866679"/>
                </a:cubicBezTo>
                <a:cubicBezTo>
                  <a:pt x="2847851" y="1696398"/>
                  <a:pt x="2811060" y="1535512"/>
                  <a:pt x="2734526" y="1383430"/>
                </a:cubicBezTo>
                <a:cubicBezTo>
                  <a:pt x="2727789" y="1370002"/>
                  <a:pt x="2721640" y="1368674"/>
                  <a:pt x="2709098" y="1376200"/>
                </a:cubicBezTo>
                <a:cubicBezTo>
                  <a:pt x="2676291" y="1395874"/>
                  <a:pt x="2642550" y="1413974"/>
                  <a:pt x="2609645" y="1433452"/>
                </a:cubicBezTo>
                <a:cubicBezTo>
                  <a:pt x="2598184" y="1440239"/>
                  <a:pt x="2591692" y="1439993"/>
                  <a:pt x="2584560" y="1427205"/>
                </a:cubicBezTo>
                <a:cubicBezTo>
                  <a:pt x="2501633" y="1279107"/>
                  <a:pt x="2385211" y="1164996"/>
                  <a:pt x="2235342" y="1085267"/>
                </a:cubicBezTo>
                <a:cubicBezTo>
                  <a:pt x="2224423" y="1079462"/>
                  <a:pt x="2221767" y="1073905"/>
                  <a:pt x="2228014" y="1062985"/>
                </a:cubicBezTo>
                <a:cubicBezTo>
                  <a:pt x="2235145" y="1050542"/>
                  <a:pt x="2241687" y="1037704"/>
                  <a:pt x="2247294" y="1024522"/>
                </a:cubicBezTo>
                <a:cubicBezTo>
                  <a:pt x="2252557" y="1012128"/>
                  <a:pt x="2259000" y="1010997"/>
                  <a:pt x="2270558" y="1017194"/>
                </a:cubicBezTo>
                <a:cubicBezTo>
                  <a:pt x="2332139" y="1050198"/>
                  <a:pt x="2389686" y="1089054"/>
                  <a:pt x="2442807" y="1134502"/>
                </a:cubicBezTo>
                <a:cubicBezTo>
                  <a:pt x="2507831" y="1190081"/>
                  <a:pt x="2564246" y="1253433"/>
                  <a:pt x="2611415" y="1324751"/>
                </a:cubicBezTo>
                <a:cubicBezTo>
                  <a:pt x="2619383" y="1336851"/>
                  <a:pt x="2626319" y="1339015"/>
                  <a:pt x="2638123" y="1330752"/>
                </a:cubicBezTo>
                <a:cubicBezTo>
                  <a:pt x="2648993" y="1323128"/>
                  <a:pt x="2660502" y="1316341"/>
                  <a:pt x="2672307" y="1310291"/>
                </a:cubicBezTo>
                <a:cubicBezTo>
                  <a:pt x="2684111" y="1304241"/>
                  <a:pt x="2685440" y="1297994"/>
                  <a:pt x="2677914" y="1286780"/>
                </a:cubicBezTo>
                <a:cubicBezTo>
                  <a:pt x="2644025" y="1236365"/>
                  <a:pt x="2606792" y="1188606"/>
                  <a:pt x="2564443" y="1145125"/>
                </a:cubicBezTo>
                <a:cubicBezTo>
                  <a:pt x="2387867" y="963827"/>
                  <a:pt x="2173663" y="860882"/>
                  <a:pt x="1921440" y="838306"/>
                </a:cubicBezTo>
                <a:lnTo>
                  <a:pt x="1914171" y="838233"/>
                </a:lnTo>
                <a:close/>
                <a:moveTo>
                  <a:pt x="1369528" y="380136"/>
                </a:moveTo>
                <a:cubicBezTo>
                  <a:pt x="1373020" y="381888"/>
                  <a:pt x="1375332" y="385799"/>
                  <a:pt x="1376905" y="392242"/>
                </a:cubicBezTo>
                <a:cubicBezTo>
                  <a:pt x="1379807" y="404095"/>
                  <a:pt x="1384185" y="415556"/>
                  <a:pt x="1387923" y="427213"/>
                </a:cubicBezTo>
                <a:cubicBezTo>
                  <a:pt x="1394662" y="448313"/>
                  <a:pt x="1394662" y="448363"/>
                  <a:pt x="1374200" y="455298"/>
                </a:cubicBezTo>
                <a:cubicBezTo>
                  <a:pt x="1276173" y="488400"/>
                  <a:pt x="1182770" y="531536"/>
                  <a:pt x="1093892" y="584459"/>
                </a:cubicBezTo>
                <a:cubicBezTo>
                  <a:pt x="974863" y="655336"/>
                  <a:pt x="868425" y="741853"/>
                  <a:pt x="773300" y="842486"/>
                </a:cubicBezTo>
                <a:cubicBezTo>
                  <a:pt x="762970" y="853357"/>
                  <a:pt x="761003" y="860587"/>
                  <a:pt x="774382" y="869883"/>
                </a:cubicBezTo>
                <a:cubicBezTo>
                  <a:pt x="784809" y="877113"/>
                  <a:pt x="794499" y="885672"/>
                  <a:pt x="803499" y="894624"/>
                </a:cubicBezTo>
                <a:cubicBezTo>
                  <a:pt x="813731" y="904805"/>
                  <a:pt x="821059" y="903968"/>
                  <a:pt x="830749" y="893197"/>
                </a:cubicBezTo>
                <a:cubicBezTo>
                  <a:pt x="870638" y="848881"/>
                  <a:pt x="914463" y="808598"/>
                  <a:pt x="960599" y="770922"/>
                </a:cubicBezTo>
                <a:cubicBezTo>
                  <a:pt x="1178588" y="592919"/>
                  <a:pt x="1427222" y="488793"/>
                  <a:pt x="1707580" y="461101"/>
                </a:cubicBezTo>
                <a:lnTo>
                  <a:pt x="1766125" y="457729"/>
                </a:lnTo>
                <a:lnTo>
                  <a:pt x="1766125" y="534503"/>
                </a:lnTo>
                <a:lnTo>
                  <a:pt x="1657854" y="543438"/>
                </a:lnTo>
                <a:cubicBezTo>
                  <a:pt x="1642606" y="545504"/>
                  <a:pt x="1637245" y="550865"/>
                  <a:pt x="1641327" y="565965"/>
                </a:cubicBezTo>
                <a:cubicBezTo>
                  <a:pt x="1644425" y="577228"/>
                  <a:pt x="1646049" y="588886"/>
                  <a:pt x="1648262" y="600346"/>
                </a:cubicBezTo>
                <a:cubicBezTo>
                  <a:pt x="1650279" y="610872"/>
                  <a:pt x="1651066" y="621987"/>
                  <a:pt x="1667100" y="619725"/>
                </a:cubicBezTo>
                <a:cubicBezTo>
                  <a:pt x="1673642" y="618790"/>
                  <a:pt x="1675315" y="625185"/>
                  <a:pt x="1676052" y="630743"/>
                </a:cubicBezTo>
                <a:cubicBezTo>
                  <a:pt x="1678020" y="645449"/>
                  <a:pt x="1679446" y="660303"/>
                  <a:pt x="1682200" y="674912"/>
                </a:cubicBezTo>
                <a:cubicBezTo>
                  <a:pt x="1684905" y="689126"/>
                  <a:pt x="1679839" y="694832"/>
                  <a:pt x="1665575" y="696848"/>
                </a:cubicBezTo>
                <a:cubicBezTo>
                  <a:pt x="1611324" y="704472"/>
                  <a:pt x="1558056" y="716867"/>
                  <a:pt x="1505575" y="732754"/>
                </a:cubicBezTo>
                <a:cubicBezTo>
                  <a:pt x="1451569" y="749083"/>
                  <a:pt x="1399186" y="769544"/>
                  <a:pt x="1347886" y="793055"/>
                </a:cubicBezTo>
                <a:cubicBezTo>
                  <a:pt x="1334901" y="799006"/>
                  <a:pt x="1332442" y="805155"/>
                  <a:pt x="1340311" y="817058"/>
                </a:cubicBezTo>
                <a:cubicBezTo>
                  <a:pt x="1347296" y="827682"/>
                  <a:pt x="1353542" y="838945"/>
                  <a:pt x="1358755" y="850553"/>
                </a:cubicBezTo>
                <a:cubicBezTo>
                  <a:pt x="1364855" y="864226"/>
                  <a:pt x="1372282" y="866342"/>
                  <a:pt x="1386005" y="859750"/>
                </a:cubicBezTo>
                <a:cubicBezTo>
                  <a:pt x="1460570" y="823894"/>
                  <a:pt x="1538578" y="797187"/>
                  <a:pt x="1619784" y="781841"/>
                </a:cubicBezTo>
                <a:cubicBezTo>
                  <a:pt x="1664346" y="773424"/>
                  <a:pt x="1708263" y="767398"/>
                  <a:pt x="1751533" y="763764"/>
                </a:cubicBezTo>
                <a:lnTo>
                  <a:pt x="1766125" y="763338"/>
                </a:lnTo>
                <a:lnTo>
                  <a:pt x="1766125" y="838316"/>
                </a:lnTo>
                <a:lnTo>
                  <a:pt x="1633015" y="856947"/>
                </a:lnTo>
                <a:cubicBezTo>
                  <a:pt x="1613095" y="861128"/>
                  <a:pt x="1613095" y="861423"/>
                  <a:pt x="1618800" y="881195"/>
                </a:cubicBezTo>
                <a:cubicBezTo>
                  <a:pt x="1621849" y="891918"/>
                  <a:pt x="1624948" y="902640"/>
                  <a:pt x="1628194" y="913314"/>
                </a:cubicBezTo>
                <a:cubicBezTo>
                  <a:pt x="1631047" y="922757"/>
                  <a:pt x="1632031" y="933431"/>
                  <a:pt x="1646295" y="933480"/>
                </a:cubicBezTo>
                <a:cubicBezTo>
                  <a:pt x="1651902" y="933480"/>
                  <a:pt x="1652345" y="940218"/>
                  <a:pt x="1653329" y="944743"/>
                </a:cubicBezTo>
                <a:cubicBezTo>
                  <a:pt x="1656526" y="959253"/>
                  <a:pt x="1658985" y="973960"/>
                  <a:pt x="1662673" y="988371"/>
                </a:cubicBezTo>
                <a:cubicBezTo>
                  <a:pt x="1665871" y="1000864"/>
                  <a:pt x="1661936" y="1006668"/>
                  <a:pt x="1649197" y="1009472"/>
                </a:cubicBezTo>
                <a:cubicBezTo>
                  <a:pt x="1588256" y="1022948"/>
                  <a:pt x="1529823" y="1043803"/>
                  <a:pt x="1473506" y="1070708"/>
                </a:cubicBezTo>
                <a:cubicBezTo>
                  <a:pt x="1414287" y="1098989"/>
                  <a:pt x="1359395" y="1134158"/>
                  <a:pt x="1307750" y="1174637"/>
                </a:cubicBezTo>
                <a:cubicBezTo>
                  <a:pt x="1295307" y="1184326"/>
                  <a:pt x="1295405" y="1190967"/>
                  <a:pt x="1305389" y="1202377"/>
                </a:cubicBezTo>
                <a:cubicBezTo>
                  <a:pt x="1330523" y="1231200"/>
                  <a:pt x="1354034" y="1261449"/>
                  <a:pt x="1379118" y="1290322"/>
                </a:cubicBezTo>
                <a:cubicBezTo>
                  <a:pt x="1388316" y="1300896"/>
                  <a:pt x="1387382" y="1306946"/>
                  <a:pt x="1377151" y="1316144"/>
                </a:cubicBezTo>
                <a:cubicBezTo>
                  <a:pt x="1250449" y="1429714"/>
                  <a:pt x="1174113" y="1570778"/>
                  <a:pt x="1148586" y="1739091"/>
                </a:cubicBezTo>
                <a:cubicBezTo>
                  <a:pt x="1146372" y="1753748"/>
                  <a:pt x="1144848" y="1768602"/>
                  <a:pt x="1143618" y="1783407"/>
                </a:cubicBezTo>
                <a:cubicBezTo>
                  <a:pt x="1142782" y="1793294"/>
                  <a:pt x="1138158" y="1797819"/>
                  <a:pt x="1128272" y="1797229"/>
                </a:cubicBezTo>
                <a:cubicBezTo>
                  <a:pt x="1113959" y="1796343"/>
                  <a:pt x="1099646" y="1794917"/>
                  <a:pt x="1085333" y="1794917"/>
                </a:cubicBezTo>
                <a:cubicBezTo>
                  <a:pt x="1070282" y="1794917"/>
                  <a:pt x="1066101" y="1787637"/>
                  <a:pt x="1067479" y="1773816"/>
                </a:cubicBezTo>
                <a:cubicBezTo>
                  <a:pt x="1071266" y="1736238"/>
                  <a:pt x="1076578" y="1698956"/>
                  <a:pt x="1085284" y="1662164"/>
                </a:cubicBezTo>
                <a:cubicBezTo>
                  <a:pt x="1117205" y="1527298"/>
                  <a:pt x="1180704" y="1409302"/>
                  <a:pt x="1275485" y="1308323"/>
                </a:cubicBezTo>
                <a:cubicBezTo>
                  <a:pt x="1286551" y="1296568"/>
                  <a:pt x="1286896" y="1288993"/>
                  <a:pt x="1275042" y="1278615"/>
                </a:cubicBezTo>
                <a:cubicBezTo>
                  <a:pt x="1265500" y="1270254"/>
                  <a:pt x="1256892" y="1260662"/>
                  <a:pt x="1248875" y="1250776"/>
                </a:cubicBezTo>
                <a:cubicBezTo>
                  <a:pt x="1240169" y="1240103"/>
                  <a:pt x="1233677" y="1241529"/>
                  <a:pt x="1224725" y="1250973"/>
                </a:cubicBezTo>
                <a:cubicBezTo>
                  <a:pt x="1166194" y="1312750"/>
                  <a:pt x="1117254" y="1381265"/>
                  <a:pt x="1079234" y="1457405"/>
                </a:cubicBezTo>
                <a:cubicBezTo>
                  <a:pt x="857899" y="1900371"/>
                  <a:pt x="1058182" y="2435904"/>
                  <a:pt x="1515953" y="2625416"/>
                </a:cubicBezTo>
                <a:cubicBezTo>
                  <a:pt x="1527216" y="2630088"/>
                  <a:pt x="1538726" y="2634171"/>
                  <a:pt x="1550039" y="2638843"/>
                </a:cubicBezTo>
                <a:cubicBezTo>
                  <a:pt x="1559875" y="2642926"/>
                  <a:pt x="1564892" y="2639335"/>
                  <a:pt x="1567401" y="2629547"/>
                </a:cubicBezTo>
                <a:cubicBezTo>
                  <a:pt x="1571090" y="2615136"/>
                  <a:pt x="1574779" y="2600675"/>
                  <a:pt x="1579550" y="2586609"/>
                </a:cubicBezTo>
                <a:cubicBezTo>
                  <a:pt x="1583780" y="2574115"/>
                  <a:pt x="1579304" y="2568655"/>
                  <a:pt x="1567598" y="2564278"/>
                </a:cubicBezTo>
                <a:cubicBezTo>
                  <a:pt x="1492295" y="2536291"/>
                  <a:pt x="1423435" y="2496648"/>
                  <a:pt x="1360526" y="2446774"/>
                </a:cubicBezTo>
                <a:cubicBezTo>
                  <a:pt x="1346361" y="2435608"/>
                  <a:pt x="1333130" y="2423263"/>
                  <a:pt x="1319161" y="2411802"/>
                </a:cubicBezTo>
                <a:cubicBezTo>
                  <a:pt x="1310554" y="2404769"/>
                  <a:pt x="1310751" y="2398424"/>
                  <a:pt x="1318472" y="2390751"/>
                </a:cubicBezTo>
                <a:cubicBezTo>
                  <a:pt x="1329048" y="2380275"/>
                  <a:pt x="1339425" y="2369552"/>
                  <a:pt x="1349066" y="2358239"/>
                </a:cubicBezTo>
                <a:cubicBezTo>
                  <a:pt x="1357231" y="2348697"/>
                  <a:pt x="1363871" y="2349189"/>
                  <a:pt x="1372823" y="2357453"/>
                </a:cubicBezTo>
                <a:cubicBezTo>
                  <a:pt x="1404105" y="2386423"/>
                  <a:pt x="1438338" y="2411556"/>
                  <a:pt x="1474588" y="2433985"/>
                </a:cubicBezTo>
                <a:cubicBezTo>
                  <a:pt x="1530561" y="2468612"/>
                  <a:pt x="1590322" y="2494533"/>
                  <a:pt x="1653673" y="2512190"/>
                </a:cubicBezTo>
                <a:cubicBezTo>
                  <a:pt x="1673987" y="2517896"/>
                  <a:pt x="1674626" y="2518535"/>
                  <a:pt x="1669707" y="2538455"/>
                </a:cubicBezTo>
                <a:cubicBezTo>
                  <a:pt x="1660903" y="2574017"/>
                  <a:pt x="1651607" y="2609479"/>
                  <a:pt x="1642310" y="2644943"/>
                </a:cubicBezTo>
                <a:cubicBezTo>
                  <a:pt x="1637048" y="2664961"/>
                  <a:pt x="1637344" y="2665797"/>
                  <a:pt x="1657903" y="2670223"/>
                </a:cubicBezTo>
                <a:lnTo>
                  <a:pt x="1766125" y="2685578"/>
                </a:lnTo>
                <a:lnTo>
                  <a:pt x="1766125" y="2763575"/>
                </a:lnTo>
                <a:lnTo>
                  <a:pt x="1670529" y="2751547"/>
                </a:lnTo>
                <a:cubicBezTo>
                  <a:pt x="1512721" y="2723012"/>
                  <a:pt x="1367290" y="2652647"/>
                  <a:pt x="1234366" y="2540472"/>
                </a:cubicBezTo>
                <a:cubicBezTo>
                  <a:pt x="1167768" y="2484253"/>
                  <a:pt x="1111156" y="2418836"/>
                  <a:pt x="1064035" y="2345501"/>
                </a:cubicBezTo>
                <a:cubicBezTo>
                  <a:pt x="1054838" y="2331236"/>
                  <a:pt x="1047017" y="2329613"/>
                  <a:pt x="1033836" y="2339008"/>
                </a:cubicBezTo>
                <a:cubicBezTo>
                  <a:pt x="1023507" y="2346386"/>
                  <a:pt x="1012293" y="2352681"/>
                  <a:pt x="1000931" y="2358436"/>
                </a:cubicBezTo>
                <a:cubicBezTo>
                  <a:pt x="989520" y="2364191"/>
                  <a:pt x="988831" y="2370486"/>
                  <a:pt x="995717" y="2380914"/>
                </a:cubicBezTo>
                <a:cubicBezTo>
                  <a:pt x="1025130" y="2425280"/>
                  <a:pt x="1057051" y="2467628"/>
                  <a:pt x="1092514" y="2507371"/>
                </a:cubicBezTo>
                <a:cubicBezTo>
                  <a:pt x="1126944" y="2545883"/>
                  <a:pt x="1164128" y="2581542"/>
                  <a:pt x="1204264" y="2613955"/>
                </a:cubicBezTo>
                <a:cubicBezTo>
                  <a:pt x="1214593" y="2622317"/>
                  <a:pt x="1215478" y="2628711"/>
                  <a:pt x="1206920" y="2638499"/>
                </a:cubicBezTo>
                <a:cubicBezTo>
                  <a:pt x="1197869" y="2648877"/>
                  <a:pt x="1189311" y="2659846"/>
                  <a:pt x="1181786" y="2671404"/>
                </a:cubicBezTo>
                <a:cubicBezTo>
                  <a:pt x="1173769" y="2683701"/>
                  <a:pt x="1166981" y="2682520"/>
                  <a:pt x="1156455" y="2673814"/>
                </a:cubicBezTo>
                <a:cubicBezTo>
                  <a:pt x="1060445" y="2594576"/>
                  <a:pt x="979977" y="2501960"/>
                  <a:pt x="915545" y="2395522"/>
                </a:cubicBezTo>
                <a:cubicBezTo>
                  <a:pt x="903986" y="2376438"/>
                  <a:pt x="893805" y="2356518"/>
                  <a:pt x="882590" y="2337237"/>
                </a:cubicBezTo>
                <a:cubicBezTo>
                  <a:pt x="877229" y="2328039"/>
                  <a:pt x="878016" y="2321892"/>
                  <a:pt x="888492" y="2317169"/>
                </a:cubicBezTo>
                <a:cubicBezTo>
                  <a:pt x="902510" y="2310873"/>
                  <a:pt x="916037" y="2303398"/>
                  <a:pt x="929907" y="2296659"/>
                </a:cubicBezTo>
                <a:cubicBezTo>
                  <a:pt x="935514" y="2293954"/>
                  <a:pt x="941072" y="2290216"/>
                  <a:pt x="947466" y="2295872"/>
                </a:cubicBezTo>
                <a:cubicBezTo>
                  <a:pt x="952139" y="2300004"/>
                  <a:pt x="956516" y="2296118"/>
                  <a:pt x="960500" y="2293806"/>
                </a:cubicBezTo>
                <a:cubicBezTo>
                  <a:pt x="973387" y="2286380"/>
                  <a:pt x="985781" y="2277969"/>
                  <a:pt x="999061" y="2271328"/>
                </a:cubicBezTo>
                <a:cubicBezTo>
                  <a:pt x="1012293" y="2264738"/>
                  <a:pt x="1012883" y="2257065"/>
                  <a:pt x="1006685" y="2244621"/>
                </a:cubicBezTo>
                <a:cubicBezTo>
                  <a:pt x="966894" y="2164596"/>
                  <a:pt x="940088" y="2080341"/>
                  <a:pt x="925283" y="1992200"/>
                </a:cubicBezTo>
                <a:cubicBezTo>
                  <a:pt x="910823" y="1906175"/>
                  <a:pt x="909298" y="1819854"/>
                  <a:pt x="918790" y="1733287"/>
                </a:cubicBezTo>
                <a:cubicBezTo>
                  <a:pt x="921102" y="1712186"/>
                  <a:pt x="920561" y="1711055"/>
                  <a:pt x="899313" y="1707760"/>
                </a:cubicBezTo>
                <a:cubicBezTo>
                  <a:pt x="884115" y="1705398"/>
                  <a:pt x="867047" y="1697923"/>
                  <a:pt x="854014" y="1702251"/>
                </a:cubicBezTo>
                <a:cubicBezTo>
                  <a:pt x="832470" y="1709432"/>
                  <a:pt x="813485" y="1701611"/>
                  <a:pt x="793417" y="1701021"/>
                </a:cubicBezTo>
                <a:cubicBezTo>
                  <a:pt x="790269" y="1700922"/>
                  <a:pt x="787121" y="1699841"/>
                  <a:pt x="783973" y="1699496"/>
                </a:cubicBezTo>
                <a:cubicBezTo>
                  <a:pt x="773890" y="1698415"/>
                  <a:pt x="770595" y="1693201"/>
                  <a:pt x="772070" y="1683167"/>
                </a:cubicBezTo>
                <a:cubicBezTo>
                  <a:pt x="782005" y="1615685"/>
                  <a:pt x="797991" y="1549726"/>
                  <a:pt x="820419" y="1485293"/>
                </a:cubicBezTo>
                <a:cubicBezTo>
                  <a:pt x="824207" y="1474423"/>
                  <a:pt x="829814" y="1471128"/>
                  <a:pt x="840733" y="1475506"/>
                </a:cubicBezTo>
                <a:cubicBezTo>
                  <a:pt x="854555" y="1481063"/>
                  <a:pt x="868523" y="1486277"/>
                  <a:pt x="882737" y="1490605"/>
                </a:cubicBezTo>
                <a:cubicBezTo>
                  <a:pt x="894051" y="1494048"/>
                  <a:pt x="896461" y="1499557"/>
                  <a:pt x="892427" y="1510624"/>
                </a:cubicBezTo>
                <a:cubicBezTo>
                  <a:pt x="880967" y="1542053"/>
                  <a:pt x="872163" y="1574369"/>
                  <a:pt x="863850" y="1606831"/>
                </a:cubicBezTo>
                <a:cubicBezTo>
                  <a:pt x="860506" y="1619914"/>
                  <a:pt x="864145" y="1625521"/>
                  <a:pt x="877426" y="1626800"/>
                </a:cubicBezTo>
                <a:cubicBezTo>
                  <a:pt x="889575" y="1627981"/>
                  <a:pt x="901576" y="1630637"/>
                  <a:pt x="913626" y="1632506"/>
                </a:cubicBezTo>
                <a:cubicBezTo>
                  <a:pt x="934826" y="1635801"/>
                  <a:pt x="934924" y="1635801"/>
                  <a:pt x="940284" y="1614258"/>
                </a:cubicBezTo>
                <a:cubicBezTo>
                  <a:pt x="960008" y="1534873"/>
                  <a:pt x="989520" y="1459274"/>
                  <a:pt x="1029950" y="1388250"/>
                </a:cubicBezTo>
                <a:cubicBezTo>
                  <a:pt x="1146717" y="1183146"/>
                  <a:pt x="1316407" y="1040852"/>
                  <a:pt x="1538775" y="961565"/>
                </a:cubicBezTo>
                <a:cubicBezTo>
                  <a:pt x="1560220" y="953892"/>
                  <a:pt x="1560269" y="954138"/>
                  <a:pt x="1554121" y="932792"/>
                </a:cubicBezTo>
                <a:cubicBezTo>
                  <a:pt x="1550727" y="921085"/>
                  <a:pt x="1546792" y="909478"/>
                  <a:pt x="1544038" y="897574"/>
                </a:cubicBezTo>
                <a:cubicBezTo>
                  <a:pt x="1541185" y="885475"/>
                  <a:pt x="1535382" y="882523"/>
                  <a:pt x="1523429" y="886557"/>
                </a:cubicBezTo>
                <a:cubicBezTo>
                  <a:pt x="1487622" y="898656"/>
                  <a:pt x="1452602" y="912527"/>
                  <a:pt x="1418369" y="928463"/>
                </a:cubicBezTo>
                <a:cubicBezTo>
                  <a:pt x="1312276" y="977796"/>
                  <a:pt x="1217740" y="1043852"/>
                  <a:pt x="1134912" y="1126386"/>
                </a:cubicBezTo>
                <a:cubicBezTo>
                  <a:pt x="1123698" y="1137551"/>
                  <a:pt x="1116369" y="1139370"/>
                  <a:pt x="1105647" y="1126828"/>
                </a:cubicBezTo>
                <a:cubicBezTo>
                  <a:pt x="1097432" y="1117188"/>
                  <a:pt x="1087792" y="1108532"/>
                  <a:pt x="1077807" y="1100662"/>
                </a:cubicBezTo>
                <a:cubicBezTo>
                  <a:pt x="1066544" y="1091759"/>
                  <a:pt x="1067331" y="1084922"/>
                  <a:pt x="1077315" y="1075184"/>
                </a:cubicBezTo>
                <a:cubicBezTo>
                  <a:pt x="1138453" y="1015620"/>
                  <a:pt x="1204559" y="962499"/>
                  <a:pt x="1277354" y="917839"/>
                </a:cubicBezTo>
                <a:cubicBezTo>
                  <a:pt x="1302586" y="902345"/>
                  <a:pt x="1302881" y="906920"/>
                  <a:pt x="1287289" y="878392"/>
                </a:cubicBezTo>
                <a:cubicBezTo>
                  <a:pt x="1282665" y="869981"/>
                  <a:pt x="1278042" y="861620"/>
                  <a:pt x="1273419" y="853259"/>
                </a:cubicBezTo>
                <a:cubicBezTo>
                  <a:pt x="1268992" y="845339"/>
                  <a:pt x="1265647" y="836437"/>
                  <a:pt x="1253155" y="843027"/>
                </a:cubicBezTo>
                <a:cubicBezTo>
                  <a:pt x="1247547" y="845979"/>
                  <a:pt x="1245088" y="839486"/>
                  <a:pt x="1242678" y="835601"/>
                </a:cubicBezTo>
                <a:cubicBezTo>
                  <a:pt x="1234513" y="822468"/>
                  <a:pt x="1227381" y="808745"/>
                  <a:pt x="1218478" y="796203"/>
                </a:cubicBezTo>
                <a:cubicBezTo>
                  <a:pt x="1209920" y="784103"/>
                  <a:pt x="1213708" y="778250"/>
                  <a:pt x="1225364" y="771561"/>
                </a:cubicBezTo>
                <a:cubicBezTo>
                  <a:pt x="1328359" y="712489"/>
                  <a:pt x="1437355" y="668468"/>
                  <a:pt x="1552793" y="640579"/>
                </a:cubicBezTo>
                <a:cubicBezTo>
                  <a:pt x="1577140" y="634678"/>
                  <a:pt x="1577189" y="634727"/>
                  <a:pt x="1572467" y="609986"/>
                </a:cubicBezTo>
                <a:cubicBezTo>
                  <a:pt x="1570697" y="600592"/>
                  <a:pt x="1568877" y="591198"/>
                  <a:pt x="1567057" y="581803"/>
                </a:cubicBezTo>
                <a:cubicBezTo>
                  <a:pt x="1563023" y="560899"/>
                  <a:pt x="1562581" y="560554"/>
                  <a:pt x="1542267" y="565277"/>
                </a:cubicBezTo>
                <a:cubicBezTo>
                  <a:pt x="1473801" y="581212"/>
                  <a:pt x="1406908" y="602166"/>
                  <a:pt x="1342180" y="629562"/>
                </a:cubicBezTo>
                <a:cubicBezTo>
                  <a:pt x="1050903" y="752969"/>
                  <a:pt x="830896" y="954581"/>
                  <a:pt x="681421" y="1233316"/>
                </a:cubicBezTo>
                <a:cubicBezTo>
                  <a:pt x="671633" y="1251613"/>
                  <a:pt x="671781" y="1251711"/>
                  <a:pt x="652844" y="1242267"/>
                </a:cubicBezTo>
                <a:cubicBezTo>
                  <a:pt x="643351" y="1237545"/>
                  <a:pt x="633859" y="1232725"/>
                  <a:pt x="624366" y="1227954"/>
                </a:cubicBezTo>
                <a:cubicBezTo>
                  <a:pt x="603806" y="1217576"/>
                  <a:pt x="603708" y="1217527"/>
                  <a:pt x="614037" y="1197705"/>
                </a:cubicBezTo>
                <a:cubicBezTo>
                  <a:pt x="652451" y="1123976"/>
                  <a:pt x="697455" y="1054526"/>
                  <a:pt x="748461" y="988912"/>
                </a:cubicBezTo>
                <a:cubicBezTo>
                  <a:pt x="771529" y="959204"/>
                  <a:pt x="770398" y="966877"/>
                  <a:pt x="744329" y="944252"/>
                </a:cubicBezTo>
                <a:cubicBezTo>
                  <a:pt x="718654" y="921970"/>
                  <a:pt x="692783" y="899886"/>
                  <a:pt x="666223" y="878638"/>
                </a:cubicBezTo>
                <a:cubicBezTo>
                  <a:pt x="655009" y="869637"/>
                  <a:pt x="654025" y="863292"/>
                  <a:pt x="663665" y="851930"/>
                </a:cubicBezTo>
                <a:cubicBezTo>
                  <a:pt x="727164" y="777266"/>
                  <a:pt x="796270" y="708358"/>
                  <a:pt x="872360" y="646482"/>
                </a:cubicBezTo>
                <a:cubicBezTo>
                  <a:pt x="890608" y="631677"/>
                  <a:pt x="890608" y="631677"/>
                  <a:pt x="876590" y="612839"/>
                </a:cubicBezTo>
                <a:cubicBezTo>
                  <a:pt x="869605" y="603444"/>
                  <a:pt x="862079" y="594395"/>
                  <a:pt x="855784" y="584606"/>
                </a:cubicBezTo>
                <a:cubicBezTo>
                  <a:pt x="848554" y="573343"/>
                  <a:pt x="841766" y="573097"/>
                  <a:pt x="831536" y="581458"/>
                </a:cubicBezTo>
                <a:cubicBezTo>
                  <a:pt x="796221" y="610478"/>
                  <a:pt x="761544" y="640235"/>
                  <a:pt x="728541" y="671862"/>
                </a:cubicBezTo>
                <a:cubicBezTo>
                  <a:pt x="575967" y="818090"/>
                  <a:pt x="455708" y="987240"/>
                  <a:pt x="368896" y="1180047"/>
                </a:cubicBezTo>
                <a:cubicBezTo>
                  <a:pt x="359698" y="1200459"/>
                  <a:pt x="359698" y="1200459"/>
                  <a:pt x="338794" y="1191409"/>
                </a:cubicBezTo>
                <a:cubicBezTo>
                  <a:pt x="328072" y="1186786"/>
                  <a:pt x="317595" y="1181523"/>
                  <a:pt x="306578" y="1177637"/>
                </a:cubicBezTo>
                <a:cubicBezTo>
                  <a:pt x="293298" y="1173014"/>
                  <a:pt x="291429" y="1165980"/>
                  <a:pt x="297134" y="1153389"/>
                </a:cubicBezTo>
                <a:cubicBezTo>
                  <a:pt x="326547" y="1088415"/>
                  <a:pt x="359255" y="1025260"/>
                  <a:pt x="396440" y="964418"/>
                </a:cubicBezTo>
                <a:cubicBezTo>
                  <a:pt x="520584" y="761183"/>
                  <a:pt x="679994" y="591099"/>
                  <a:pt x="874868" y="454068"/>
                </a:cubicBezTo>
                <a:cubicBezTo>
                  <a:pt x="887705" y="445067"/>
                  <a:pt x="895231" y="443985"/>
                  <a:pt x="903346" y="458888"/>
                </a:cubicBezTo>
                <a:cubicBezTo>
                  <a:pt x="910183" y="471431"/>
                  <a:pt x="918987" y="482940"/>
                  <a:pt x="927349" y="494597"/>
                </a:cubicBezTo>
                <a:cubicBezTo>
                  <a:pt x="932858" y="502319"/>
                  <a:pt x="932022" y="508025"/>
                  <a:pt x="923906" y="512993"/>
                </a:cubicBezTo>
                <a:cubicBezTo>
                  <a:pt x="902412" y="526076"/>
                  <a:pt x="909249" y="528388"/>
                  <a:pt x="919922" y="543340"/>
                </a:cubicBezTo>
                <a:cubicBezTo>
                  <a:pt x="926414" y="552439"/>
                  <a:pt x="933940" y="560850"/>
                  <a:pt x="939695" y="570343"/>
                </a:cubicBezTo>
                <a:cubicBezTo>
                  <a:pt x="947466" y="583082"/>
                  <a:pt x="954647" y="584410"/>
                  <a:pt x="967435" y="575409"/>
                </a:cubicBezTo>
                <a:cubicBezTo>
                  <a:pt x="1047657" y="518993"/>
                  <a:pt x="1133093" y="471726"/>
                  <a:pt x="1222856" y="432230"/>
                </a:cubicBezTo>
                <a:cubicBezTo>
                  <a:pt x="1266139" y="413195"/>
                  <a:pt x="1310357" y="396521"/>
                  <a:pt x="1355067" y="380978"/>
                </a:cubicBezTo>
                <a:cubicBezTo>
                  <a:pt x="1361363" y="378789"/>
                  <a:pt x="1366035" y="378383"/>
                  <a:pt x="1369528" y="380136"/>
                </a:cubicBezTo>
                <a:close/>
                <a:moveTo>
                  <a:pt x="2183359" y="189253"/>
                </a:moveTo>
                <a:cubicBezTo>
                  <a:pt x="2186562" y="187101"/>
                  <a:pt x="2191616" y="187876"/>
                  <a:pt x="2201109" y="189892"/>
                </a:cubicBezTo>
                <a:cubicBezTo>
                  <a:pt x="2274543" y="205435"/>
                  <a:pt x="2346305" y="226732"/>
                  <a:pt x="2416788" y="252358"/>
                </a:cubicBezTo>
                <a:cubicBezTo>
                  <a:pt x="2457218" y="267064"/>
                  <a:pt x="2496960" y="283541"/>
                  <a:pt x="2536358" y="300953"/>
                </a:cubicBezTo>
                <a:cubicBezTo>
                  <a:pt x="2548950" y="306511"/>
                  <a:pt x="2551900" y="312168"/>
                  <a:pt x="2545654" y="325005"/>
                </a:cubicBezTo>
                <a:cubicBezTo>
                  <a:pt x="2528636" y="359877"/>
                  <a:pt x="2513191" y="395488"/>
                  <a:pt x="2496321" y="430410"/>
                </a:cubicBezTo>
                <a:cubicBezTo>
                  <a:pt x="2490714" y="442017"/>
                  <a:pt x="2492189" y="447821"/>
                  <a:pt x="2504191" y="453773"/>
                </a:cubicBezTo>
                <a:cubicBezTo>
                  <a:pt x="2534636" y="468824"/>
                  <a:pt x="2564246" y="485596"/>
                  <a:pt x="2594446" y="501237"/>
                </a:cubicBezTo>
                <a:cubicBezTo>
                  <a:pt x="2604726" y="506598"/>
                  <a:pt x="2606989" y="512550"/>
                  <a:pt x="2600447" y="522583"/>
                </a:cubicBezTo>
                <a:cubicBezTo>
                  <a:pt x="2592921" y="534142"/>
                  <a:pt x="2585790" y="546094"/>
                  <a:pt x="2579690" y="558439"/>
                </a:cubicBezTo>
                <a:cubicBezTo>
                  <a:pt x="2573345" y="571327"/>
                  <a:pt x="2566460" y="573147"/>
                  <a:pt x="2553622" y="565867"/>
                </a:cubicBezTo>
                <a:cubicBezTo>
                  <a:pt x="2467892" y="517124"/>
                  <a:pt x="2377931" y="477972"/>
                  <a:pt x="2283987" y="447871"/>
                </a:cubicBezTo>
                <a:cubicBezTo>
                  <a:pt x="2206913" y="423179"/>
                  <a:pt x="2128314" y="405227"/>
                  <a:pt x="2048191" y="393521"/>
                </a:cubicBezTo>
                <a:cubicBezTo>
                  <a:pt x="2033632" y="391406"/>
                  <a:pt x="2027386" y="395144"/>
                  <a:pt x="2026746" y="409850"/>
                </a:cubicBezTo>
                <a:cubicBezTo>
                  <a:pt x="2026156" y="423081"/>
                  <a:pt x="2024877" y="436361"/>
                  <a:pt x="2022910" y="449494"/>
                </a:cubicBezTo>
                <a:cubicBezTo>
                  <a:pt x="2020991" y="462331"/>
                  <a:pt x="2025713" y="467348"/>
                  <a:pt x="2038550" y="469119"/>
                </a:cubicBezTo>
                <a:cubicBezTo>
                  <a:pt x="2108148" y="478759"/>
                  <a:pt x="2176417" y="494401"/>
                  <a:pt x="2243655" y="514862"/>
                </a:cubicBezTo>
                <a:cubicBezTo>
                  <a:pt x="2284626" y="527305"/>
                  <a:pt x="2284872" y="527158"/>
                  <a:pt x="2271001" y="566949"/>
                </a:cubicBezTo>
                <a:cubicBezTo>
                  <a:pt x="2257574" y="605363"/>
                  <a:pt x="2263427" y="600887"/>
                  <a:pt x="2226735" y="589574"/>
                </a:cubicBezTo>
                <a:cubicBezTo>
                  <a:pt x="2133627" y="560899"/>
                  <a:pt x="2039670" y="542823"/>
                  <a:pt x="1944858" y="535187"/>
                </a:cubicBezTo>
                <a:lnTo>
                  <a:pt x="1914171" y="534404"/>
                </a:lnTo>
                <a:lnTo>
                  <a:pt x="1914171" y="457361"/>
                </a:lnTo>
                <a:lnTo>
                  <a:pt x="1925621" y="457658"/>
                </a:lnTo>
                <a:cubicBezTo>
                  <a:pt x="1940917" y="458691"/>
                  <a:pt x="1946279" y="453330"/>
                  <a:pt x="1947410" y="438377"/>
                </a:cubicBezTo>
                <a:cubicBezTo>
                  <a:pt x="1950065" y="402374"/>
                  <a:pt x="1953951" y="366419"/>
                  <a:pt x="1957788" y="330514"/>
                </a:cubicBezTo>
                <a:cubicBezTo>
                  <a:pt x="1960149" y="308479"/>
                  <a:pt x="1962067" y="307052"/>
                  <a:pt x="1983512" y="309118"/>
                </a:cubicBezTo>
                <a:cubicBezTo>
                  <a:pt x="2109426" y="321316"/>
                  <a:pt x="2232243" y="347581"/>
                  <a:pt x="2351469" y="390078"/>
                </a:cubicBezTo>
                <a:cubicBezTo>
                  <a:pt x="2369963" y="396668"/>
                  <a:pt x="2388506" y="403259"/>
                  <a:pt x="2406607" y="410932"/>
                </a:cubicBezTo>
                <a:cubicBezTo>
                  <a:pt x="2417574" y="415556"/>
                  <a:pt x="2423133" y="412703"/>
                  <a:pt x="2427215" y="402029"/>
                </a:cubicBezTo>
                <a:cubicBezTo>
                  <a:pt x="2432330" y="388651"/>
                  <a:pt x="2437937" y="375371"/>
                  <a:pt x="2444479" y="362632"/>
                </a:cubicBezTo>
                <a:cubicBezTo>
                  <a:pt x="2450726" y="350483"/>
                  <a:pt x="2447086" y="344876"/>
                  <a:pt x="2434986" y="340204"/>
                </a:cubicBezTo>
                <a:cubicBezTo>
                  <a:pt x="2366569" y="313594"/>
                  <a:pt x="2297021" y="290624"/>
                  <a:pt x="2225604" y="273459"/>
                </a:cubicBezTo>
                <a:cubicBezTo>
                  <a:pt x="2211093" y="270016"/>
                  <a:pt x="2196682" y="266425"/>
                  <a:pt x="2182074" y="263572"/>
                </a:cubicBezTo>
                <a:cubicBezTo>
                  <a:pt x="2170417" y="261260"/>
                  <a:pt x="2165597" y="255949"/>
                  <a:pt x="2168892" y="243603"/>
                </a:cubicBezTo>
                <a:cubicBezTo>
                  <a:pt x="2172187" y="231307"/>
                  <a:pt x="2174057" y="218616"/>
                  <a:pt x="2176713" y="206173"/>
                </a:cubicBezTo>
                <a:cubicBezTo>
                  <a:pt x="2178804" y="196483"/>
                  <a:pt x="2180156" y="191405"/>
                  <a:pt x="2183359" y="189253"/>
                </a:cubicBezTo>
                <a:close/>
                <a:moveTo>
                  <a:pt x="1766125" y="152150"/>
                </a:moveTo>
                <a:lnTo>
                  <a:pt x="1766125" y="229023"/>
                </a:lnTo>
                <a:lnTo>
                  <a:pt x="1731134" y="229690"/>
                </a:lnTo>
                <a:cubicBezTo>
                  <a:pt x="1679545" y="233262"/>
                  <a:pt x="1628121" y="239299"/>
                  <a:pt x="1576845" y="247439"/>
                </a:cubicBezTo>
                <a:cubicBezTo>
                  <a:pt x="1565827" y="249210"/>
                  <a:pt x="1560662" y="253588"/>
                  <a:pt x="1563614" y="265540"/>
                </a:cubicBezTo>
                <a:cubicBezTo>
                  <a:pt x="1567008" y="279459"/>
                  <a:pt x="1569762" y="293576"/>
                  <a:pt x="1572025" y="307741"/>
                </a:cubicBezTo>
                <a:cubicBezTo>
                  <a:pt x="1573992" y="320332"/>
                  <a:pt x="1579648" y="324316"/>
                  <a:pt x="1592732" y="322054"/>
                </a:cubicBezTo>
                <a:cubicBezTo>
                  <a:pt x="1626277" y="316201"/>
                  <a:pt x="1660006" y="312033"/>
                  <a:pt x="1693845" y="308965"/>
                </a:cubicBezTo>
                <a:lnTo>
                  <a:pt x="1766125" y="304358"/>
                </a:lnTo>
                <a:lnTo>
                  <a:pt x="1766125" y="380869"/>
                </a:lnTo>
                <a:lnTo>
                  <a:pt x="1657737" y="389758"/>
                </a:lnTo>
                <a:cubicBezTo>
                  <a:pt x="1617472" y="394799"/>
                  <a:pt x="1577435" y="401612"/>
                  <a:pt x="1537644" y="410342"/>
                </a:cubicBezTo>
                <a:cubicBezTo>
                  <a:pt x="1522002" y="413736"/>
                  <a:pt x="1515658" y="409752"/>
                  <a:pt x="1512756" y="394062"/>
                </a:cubicBezTo>
                <a:cubicBezTo>
                  <a:pt x="1506165" y="358549"/>
                  <a:pt x="1498148" y="323333"/>
                  <a:pt x="1490672" y="287968"/>
                </a:cubicBezTo>
                <a:cubicBezTo>
                  <a:pt x="1485900" y="265540"/>
                  <a:pt x="1485359" y="265146"/>
                  <a:pt x="1463422" y="270458"/>
                </a:cubicBezTo>
                <a:cubicBezTo>
                  <a:pt x="1328408" y="303166"/>
                  <a:pt x="1199788" y="352352"/>
                  <a:pt x="1077512" y="418310"/>
                </a:cubicBezTo>
                <a:cubicBezTo>
                  <a:pt x="1053609" y="431246"/>
                  <a:pt x="1053559" y="431246"/>
                  <a:pt x="1039688" y="407096"/>
                </a:cubicBezTo>
                <a:cubicBezTo>
                  <a:pt x="1034377" y="397848"/>
                  <a:pt x="1029557" y="388307"/>
                  <a:pt x="1023703" y="379502"/>
                </a:cubicBezTo>
                <a:cubicBezTo>
                  <a:pt x="1016768" y="369075"/>
                  <a:pt x="1018883" y="363124"/>
                  <a:pt x="1029999" y="357123"/>
                </a:cubicBezTo>
                <a:cubicBezTo>
                  <a:pt x="1082874" y="328497"/>
                  <a:pt x="1136830" y="302183"/>
                  <a:pt x="1192312" y="279164"/>
                </a:cubicBezTo>
                <a:cubicBezTo>
                  <a:pt x="1335147" y="219846"/>
                  <a:pt x="1482325" y="180780"/>
                  <a:pt x="1633993" y="162237"/>
                </a:cubicBezTo>
                <a:close/>
                <a:moveTo>
                  <a:pt x="1766125" y="294"/>
                </a:moveTo>
                <a:lnTo>
                  <a:pt x="1766125" y="78887"/>
                </a:lnTo>
                <a:lnTo>
                  <a:pt x="1682485" y="80509"/>
                </a:lnTo>
                <a:cubicBezTo>
                  <a:pt x="1442230" y="100786"/>
                  <a:pt x="1212724" y="168423"/>
                  <a:pt x="996996" y="289788"/>
                </a:cubicBezTo>
                <a:cubicBezTo>
                  <a:pt x="517091" y="559817"/>
                  <a:pt x="220109" y="966483"/>
                  <a:pt x="107573" y="1506492"/>
                </a:cubicBezTo>
                <a:cubicBezTo>
                  <a:pt x="92817" y="1577320"/>
                  <a:pt x="84996" y="1649180"/>
                  <a:pt x="79782" y="1721335"/>
                </a:cubicBezTo>
                <a:cubicBezTo>
                  <a:pt x="78405" y="1740714"/>
                  <a:pt x="79930" y="1742435"/>
                  <a:pt x="99063" y="1743468"/>
                </a:cubicBezTo>
                <a:cubicBezTo>
                  <a:pt x="111803" y="1744206"/>
                  <a:pt x="124591" y="1744501"/>
                  <a:pt x="137280" y="1745436"/>
                </a:cubicBezTo>
                <a:cubicBezTo>
                  <a:pt x="150217" y="1746370"/>
                  <a:pt x="154988" y="1740615"/>
                  <a:pt x="155774" y="1727827"/>
                </a:cubicBezTo>
                <a:cubicBezTo>
                  <a:pt x="162168" y="1625226"/>
                  <a:pt x="178104" y="1524002"/>
                  <a:pt x="203730" y="1424450"/>
                </a:cubicBezTo>
                <a:cubicBezTo>
                  <a:pt x="212338" y="1391054"/>
                  <a:pt x="223060" y="1358148"/>
                  <a:pt x="232160" y="1324850"/>
                </a:cubicBezTo>
                <a:cubicBezTo>
                  <a:pt x="235603" y="1312111"/>
                  <a:pt x="241849" y="1308864"/>
                  <a:pt x="254097" y="1313586"/>
                </a:cubicBezTo>
                <a:cubicBezTo>
                  <a:pt x="267426" y="1318751"/>
                  <a:pt x="281198" y="1322882"/>
                  <a:pt x="294970" y="1326965"/>
                </a:cubicBezTo>
                <a:cubicBezTo>
                  <a:pt x="304708" y="1329818"/>
                  <a:pt x="309972" y="1334441"/>
                  <a:pt x="305594" y="1345311"/>
                </a:cubicBezTo>
                <a:cubicBezTo>
                  <a:pt x="301905" y="1354411"/>
                  <a:pt x="305987" y="1359034"/>
                  <a:pt x="314890" y="1361394"/>
                </a:cubicBezTo>
                <a:cubicBezTo>
                  <a:pt x="328760" y="1365034"/>
                  <a:pt x="342729" y="1368527"/>
                  <a:pt x="356206" y="1373347"/>
                </a:cubicBezTo>
                <a:cubicBezTo>
                  <a:pt x="370076" y="1378315"/>
                  <a:pt x="376225" y="1373347"/>
                  <a:pt x="380552" y="1360066"/>
                </a:cubicBezTo>
                <a:cubicBezTo>
                  <a:pt x="404063" y="1287665"/>
                  <a:pt x="433280" y="1217576"/>
                  <a:pt x="467660" y="1149651"/>
                </a:cubicBezTo>
                <a:cubicBezTo>
                  <a:pt x="495794" y="1094120"/>
                  <a:pt x="527273" y="1040557"/>
                  <a:pt x="561408" y="988519"/>
                </a:cubicBezTo>
                <a:cubicBezTo>
                  <a:pt x="568589" y="977501"/>
                  <a:pt x="574836" y="975632"/>
                  <a:pt x="585460" y="983600"/>
                </a:cubicBezTo>
                <a:cubicBezTo>
                  <a:pt x="596478" y="991863"/>
                  <a:pt x="608085" y="999634"/>
                  <a:pt x="620185" y="1006176"/>
                </a:cubicBezTo>
                <a:cubicBezTo>
                  <a:pt x="633170" y="1013210"/>
                  <a:pt x="632334" y="1020095"/>
                  <a:pt x="624808" y="1031261"/>
                </a:cubicBezTo>
                <a:cubicBezTo>
                  <a:pt x="566179" y="1118418"/>
                  <a:pt x="517977" y="1211182"/>
                  <a:pt x="479809" y="1309061"/>
                </a:cubicBezTo>
                <a:cubicBezTo>
                  <a:pt x="456446" y="1369018"/>
                  <a:pt x="436920" y="1430255"/>
                  <a:pt x="421868" y="1492868"/>
                </a:cubicBezTo>
                <a:cubicBezTo>
                  <a:pt x="415621" y="1518789"/>
                  <a:pt x="415621" y="1518789"/>
                  <a:pt x="441198" y="1523707"/>
                </a:cubicBezTo>
                <a:cubicBezTo>
                  <a:pt x="451675" y="1525724"/>
                  <a:pt x="462299" y="1527002"/>
                  <a:pt x="472481" y="1529855"/>
                </a:cubicBezTo>
                <a:cubicBezTo>
                  <a:pt x="485908" y="1533643"/>
                  <a:pt x="491516" y="1528675"/>
                  <a:pt x="494565" y="1515543"/>
                </a:cubicBezTo>
                <a:cubicBezTo>
                  <a:pt x="507894" y="1458536"/>
                  <a:pt x="525453" y="1402809"/>
                  <a:pt x="546505" y="1348213"/>
                </a:cubicBezTo>
                <a:cubicBezTo>
                  <a:pt x="554326" y="1327948"/>
                  <a:pt x="554326" y="1327948"/>
                  <a:pt x="575131" y="1336114"/>
                </a:cubicBezTo>
                <a:cubicBezTo>
                  <a:pt x="586493" y="1340589"/>
                  <a:pt x="597658" y="1345753"/>
                  <a:pt x="609266" y="1349443"/>
                </a:cubicBezTo>
                <a:cubicBezTo>
                  <a:pt x="621955" y="1353525"/>
                  <a:pt x="623726" y="1360066"/>
                  <a:pt x="619004" y="1372166"/>
                </a:cubicBezTo>
                <a:cubicBezTo>
                  <a:pt x="592690" y="1439649"/>
                  <a:pt x="572672" y="1509050"/>
                  <a:pt x="558359" y="1580024"/>
                </a:cubicBezTo>
                <a:cubicBezTo>
                  <a:pt x="532832" y="1706973"/>
                  <a:pt x="526240" y="1834905"/>
                  <a:pt x="538586" y="1963821"/>
                </a:cubicBezTo>
                <a:cubicBezTo>
                  <a:pt x="540356" y="1982560"/>
                  <a:pt x="541881" y="1983593"/>
                  <a:pt x="560277" y="1980839"/>
                </a:cubicBezTo>
                <a:cubicBezTo>
                  <a:pt x="571836" y="1979117"/>
                  <a:pt x="583345" y="1976559"/>
                  <a:pt x="594953" y="1975625"/>
                </a:cubicBezTo>
                <a:cubicBezTo>
                  <a:pt x="610299" y="1974395"/>
                  <a:pt x="615807" y="1967755"/>
                  <a:pt x="614184" y="1951868"/>
                </a:cubicBezTo>
                <a:cubicBezTo>
                  <a:pt x="607987" y="1891517"/>
                  <a:pt x="606954" y="1831068"/>
                  <a:pt x="610545" y="1770422"/>
                </a:cubicBezTo>
                <a:cubicBezTo>
                  <a:pt x="626530" y="1498770"/>
                  <a:pt x="722442" y="1258744"/>
                  <a:pt x="895477" y="1049312"/>
                </a:cubicBezTo>
                <a:cubicBezTo>
                  <a:pt x="956664" y="975288"/>
                  <a:pt x="1026605" y="910314"/>
                  <a:pt x="1102941" y="852029"/>
                </a:cubicBezTo>
                <a:cubicBezTo>
                  <a:pt x="1115484" y="842437"/>
                  <a:pt x="1122468" y="843519"/>
                  <a:pt x="1130240" y="856652"/>
                </a:cubicBezTo>
                <a:cubicBezTo>
                  <a:pt x="1136683" y="867620"/>
                  <a:pt x="1144257" y="878048"/>
                  <a:pt x="1152422" y="887787"/>
                </a:cubicBezTo>
                <a:cubicBezTo>
                  <a:pt x="1161521" y="898607"/>
                  <a:pt x="1161029" y="905444"/>
                  <a:pt x="1148881" y="914495"/>
                </a:cubicBezTo>
                <a:cubicBezTo>
                  <a:pt x="1051740" y="986699"/>
                  <a:pt x="968025" y="1072233"/>
                  <a:pt x="897936" y="1170899"/>
                </a:cubicBezTo>
                <a:cubicBezTo>
                  <a:pt x="883180" y="1191655"/>
                  <a:pt x="869949" y="1213494"/>
                  <a:pt x="855489" y="1234496"/>
                </a:cubicBezTo>
                <a:cubicBezTo>
                  <a:pt x="848554" y="1244579"/>
                  <a:pt x="848849" y="1251219"/>
                  <a:pt x="860899" y="1256777"/>
                </a:cubicBezTo>
                <a:cubicBezTo>
                  <a:pt x="874426" y="1263023"/>
                  <a:pt x="887607" y="1270057"/>
                  <a:pt x="900395" y="1277583"/>
                </a:cubicBezTo>
                <a:cubicBezTo>
                  <a:pt x="910478" y="1283484"/>
                  <a:pt x="916283" y="1281222"/>
                  <a:pt x="922184" y="1271434"/>
                </a:cubicBezTo>
                <a:cubicBezTo>
                  <a:pt x="943039" y="1236808"/>
                  <a:pt x="967140" y="1204394"/>
                  <a:pt x="991389" y="1172079"/>
                </a:cubicBezTo>
                <a:cubicBezTo>
                  <a:pt x="1000488" y="1159930"/>
                  <a:pt x="1007620" y="1159832"/>
                  <a:pt x="1017998" y="1169718"/>
                </a:cubicBezTo>
                <a:cubicBezTo>
                  <a:pt x="1028376" y="1179604"/>
                  <a:pt x="1039590" y="1188655"/>
                  <a:pt x="1050854" y="1197508"/>
                </a:cubicBezTo>
                <a:cubicBezTo>
                  <a:pt x="1058576" y="1203607"/>
                  <a:pt x="1060100" y="1208969"/>
                  <a:pt x="1053510" y="1217281"/>
                </a:cubicBezTo>
                <a:cubicBezTo>
                  <a:pt x="1007718" y="1274927"/>
                  <a:pt x="968714" y="1336851"/>
                  <a:pt x="936891" y="1403251"/>
                </a:cubicBezTo>
                <a:cubicBezTo>
                  <a:pt x="932366" y="1412646"/>
                  <a:pt x="926857" y="1414024"/>
                  <a:pt x="917905" y="1409597"/>
                </a:cubicBezTo>
                <a:cubicBezTo>
                  <a:pt x="904084" y="1402759"/>
                  <a:pt x="890116" y="1396169"/>
                  <a:pt x="875901" y="1390316"/>
                </a:cubicBezTo>
                <a:cubicBezTo>
                  <a:pt x="865080" y="1385889"/>
                  <a:pt x="861883" y="1379347"/>
                  <a:pt x="868425" y="1369510"/>
                </a:cubicBezTo>
                <a:cubicBezTo>
                  <a:pt x="877524" y="1355788"/>
                  <a:pt x="873442" y="1347672"/>
                  <a:pt x="858981" y="1341572"/>
                </a:cubicBezTo>
                <a:cubicBezTo>
                  <a:pt x="847275" y="1336655"/>
                  <a:pt x="836012" y="1330408"/>
                  <a:pt x="825240" y="1323669"/>
                </a:cubicBezTo>
                <a:cubicBezTo>
                  <a:pt x="813632" y="1316390"/>
                  <a:pt x="807926" y="1319783"/>
                  <a:pt x="802270" y="1331441"/>
                </a:cubicBezTo>
                <a:cubicBezTo>
                  <a:pt x="767151" y="1403891"/>
                  <a:pt x="739509" y="1478997"/>
                  <a:pt x="719835" y="1557105"/>
                </a:cubicBezTo>
                <a:cubicBezTo>
                  <a:pt x="700259" y="1634670"/>
                  <a:pt x="689537" y="1713465"/>
                  <a:pt x="685798" y="1793343"/>
                </a:cubicBezTo>
                <a:cubicBezTo>
                  <a:pt x="685110" y="1807951"/>
                  <a:pt x="689684" y="1814050"/>
                  <a:pt x="704440" y="1813214"/>
                </a:cubicBezTo>
                <a:cubicBezTo>
                  <a:pt x="715556" y="1812624"/>
                  <a:pt x="726721" y="1813509"/>
                  <a:pt x="737887" y="1813607"/>
                </a:cubicBezTo>
                <a:cubicBezTo>
                  <a:pt x="749051" y="1813706"/>
                  <a:pt x="760806" y="1815624"/>
                  <a:pt x="762675" y="1798901"/>
                </a:cubicBezTo>
                <a:cubicBezTo>
                  <a:pt x="763413" y="1792507"/>
                  <a:pt x="770152" y="1792359"/>
                  <a:pt x="775661" y="1792654"/>
                </a:cubicBezTo>
                <a:cubicBezTo>
                  <a:pt x="789433" y="1793343"/>
                  <a:pt x="803204" y="1794523"/>
                  <a:pt x="817026" y="1794622"/>
                </a:cubicBezTo>
                <a:cubicBezTo>
                  <a:pt x="832372" y="1794671"/>
                  <a:pt x="838273" y="1800917"/>
                  <a:pt x="837732" y="1816952"/>
                </a:cubicBezTo>
                <a:cubicBezTo>
                  <a:pt x="834880" y="1905634"/>
                  <a:pt x="844914" y="1993036"/>
                  <a:pt x="866260" y="2079161"/>
                </a:cubicBezTo>
                <a:cubicBezTo>
                  <a:pt x="875852" y="2117870"/>
                  <a:pt x="887410" y="2156037"/>
                  <a:pt x="902166" y="2193074"/>
                </a:cubicBezTo>
                <a:cubicBezTo>
                  <a:pt x="907330" y="2206060"/>
                  <a:pt x="905019" y="2212552"/>
                  <a:pt x="891690" y="2216733"/>
                </a:cubicBezTo>
                <a:cubicBezTo>
                  <a:pt x="879000" y="2220717"/>
                  <a:pt x="866556" y="2225586"/>
                  <a:pt x="854604" y="2231291"/>
                </a:cubicBezTo>
                <a:cubicBezTo>
                  <a:pt x="842012" y="2237341"/>
                  <a:pt x="835766" y="2234292"/>
                  <a:pt x="830896" y="2221110"/>
                </a:cubicBezTo>
                <a:cubicBezTo>
                  <a:pt x="806844" y="2156136"/>
                  <a:pt x="788547" y="2089686"/>
                  <a:pt x="777185" y="2021318"/>
                </a:cubicBezTo>
                <a:cubicBezTo>
                  <a:pt x="770742" y="1982511"/>
                  <a:pt x="765381" y="1943556"/>
                  <a:pt x="764102" y="1904208"/>
                </a:cubicBezTo>
                <a:cubicBezTo>
                  <a:pt x="763659" y="1890730"/>
                  <a:pt x="758445" y="1884829"/>
                  <a:pt x="744624" y="1886107"/>
                </a:cubicBezTo>
                <a:cubicBezTo>
                  <a:pt x="730902" y="1887386"/>
                  <a:pt x="717081" y="1887976"/>
                  <a:pt x="703259" y="1888025"/>
                </a:cubicBezTo>
                <a:cubicBezTo>
                  <a:pt x="689881" y="1888074"/>
                  <a:pt x="686438" y="1894370"/>
                  <a:pt x="687077" y="1907011"/>
                </a:cubicBezTo>
                <a:cubicBezTo>
                  <a:pt x="690422" y="1972526"/>
                  <a:pt x="699865" y="2037107"/>
                  <a:pt x="715015" y="2100802"/>
                </a:cubicBezTo>
                <a:cubicBezTo>
                  <a:pt x="825190" y="2564426"/>
                  <a:pt x="1200279" y="2909905"/>
                  <a:pt x="1671134" y="2981569"/>
                </a:cubicBezTo>
                <a:cubicBezTo>
                  <a:pt x="1696169" y="2985405"/>
                  <a:pt x="1696907" y="2984717"/>
                  <a:pt x="1698481" y="2959386"/>
                </a:cubicBezTo>
                <a:cubicBezTo>
                  <a:pt x="1699120" y="2949303"/>
                  <a:pt x="1699661" y="2939220"/>
                  <a:pt x="1701136" y="2929235"/>
                </a:cubicBezTo>
                <a:cubicBezTo>
                  <a:pt x="1703301" y="2914627"/>
                  <a:pt x="1697891" y="2908381"/>
                  <a:pt x="1682889" y="2906266"/>
                </a:cubicBezTo>
                <a:cubicBezTo>
                  <a:pt x="1589240" y="2893034"/>
                  <a:pt x="1499131" y="2867016"/>
                  <a:pt x="1412368" y="2829388"/>
                </a:cubicBezTo>
                <a:cubicBezTo>
                  <a:pt x="1360133" y="2806714"/>
                  <a:pt x="1310161" y="2779711"/>
                  <a:pt x="1261761" y="2749708"/>
                </a:cubicBezTo>
                <a:cubicBezTo>
                  <a:pt x="1248925" y="2741740"/>
                  <a:pt x="1247891" y="2735001"/>
                  <a:pt x="1256843" y="2723689"/>
                </a:cubicBezTo>
                <a:cubicBezTo>
                  <a:pt x="1264713" y="2713704"/>
                  <a:pt x="1271796" y="2702982"/>
                  <a:pt x="1277993" y="2691865"/>
                </a:cubicBezTo>
                <a:cubicBezTo>
                  <a:pt x="1284928" y="2679520"/>
                  <a:pt x="1291568" y="2677602"/>
                  <a:pt x="1304258" y="2685767"/>
                </a:cubicBezTo>
                <a:cubicBezTo>
                  <a:pt x="1388857" y="2740215"/>
                  <a:pt x="1479998" y="2780252"/>
                  <a:pt x="1577042" y="2806862"/>
                </a:cubicBezTo>
                <a:cubicBezTo>
                  <a:pt x="1637688" y="2823486"/>
                  <a:pt x="1699415" y="2834061"/>
                  <a:pt x="1762077" y="2838881"/>
                </a:cubicBezTo>
                <a:lnTo>
                  <a:pt x="1766125" y="2840314"/>
                </a:lnTo>
                <a:lnTo>
                  <a:pt x="1766125" y="3066358"/>
                </a:lnTo>
                <a:lnTo>
                  <a:pt x="1622471" y="3051462"/>
                </a:lnTo>
                <a:cubicBezTo>
                  <a:pt x="1506227" y="3030644"/>
                  <a:pt x="1393088" y="2992537"/>
                  <a:pt x="1283207" y="2936662"/>
                </a:cubicBezTo>
                <a:cubicBezTo>
                  <a:pt x="1269927" y="2929924"/>
                  <a:pt x="1263237" y="2932333"/>
                  <a:pt x="1257335" y="2945221"/>
                </a:cubicBezTo>
                <a:cubicBezTo>
                  <a:pt x="1251827" y="2957271"/>
                  <a:pt x="1245383" y="2969027"/>
                  <a:pt x="1238152" y="2980142"/>
                </a:cubicBezTo>
                <a:cubicBezTo>
                  <a:pt x="1230628" y="2991651"/>
                  <a:pt x="1233775" y="2997357"/>
                  <a:pt x="1245383" y="3003260"/>
                </a:cubicBezTo>
                <a:cubicBezTo>
                  <a:pt x="1316211" y="3039116"/>
                  <a:pt x="1389399" y="3069021"/>
                  <a:pt x="1465488" y="3091596"/>
                </a:cubicBezTo>
                <a:cubicBezTo>
                  <a:pt x="1516076" y="3106610"/>
                  <a:pt x="1566826" y="3118541"/>
                  <a:pt x="1617739" y="3127393"/>
                </a:cubicBezTo>
                <a:lnTo>
                  <a:pt x="1766125" y="3144170"/>
                </a:lnTo>
                <a:lnTo>
                  <a:pt x="1766125" y="3218609"/>
                </a:lnTo>
                <a:lnTo>
                  <a:pt x="1631450" y="3206899"/>
                </a:lnTo>
                <a:cubicBezTo>
                  <a:pt x="1458169" y="3180740"/>
                  <a:pt x="1294151" y="3122141"/>
                  <a:pt x="1139289" y="3031393"/>
                </a:cubicBezTo>
                <a:cubicBezTo>
                  <a:pt x="1128764" y="3025197"/>
                  <a:pt x="1126649" y="3019884"/>
                  <a:pt x="1133142" y="3008916"/>
                </a:cubicBezTo>
                <a:cubicBezTo>
                  <a:pt x="1153160" y="2975076"/>
                  <a:pt x="1171703" y="2940351"/>
                  <a:pt x="1191771" y="2906561"/>
                </a:cubicBezTo>
                <a:cubicBezTo>
                  <a:pt x="1198705" y="2894854"/>
                  <a:pt x="1197623" y="2888952"/>
                  <a:pt x="1185721" y="2881378"/>
                </a:cubicBezTo>
                <a:cubicBezTo>
                  <a:pt x="946433" y="2728558"/>
                  <a:pt x="777530" y="2518929"/>
                  <a:pt x="679945" y="2252146"/>
                </a:cubicBezTo>
                <a:cubicBezTo>
                  <a:pt x="658157" y="2192681"/>
                  <a:pt x="642023" y="2131543"/>
                  <a:pt x="630170" y="2069323"/>
                </a:cubicBezTo>
                <a:cubicBezTo>
                  <a:pt x="626235" y="2048714"/>
                  <a:pt x="625792" y="2048223"/>
                  <a:pt x="605429" y="2051321"/>
                </a:cubicBezTo>
                <a:cubicBezTo>
                  <a:pt x="569180" y="2056879"/>
                  <a:pt x="532881" y="2061897"/>
                  <a:pt x="496828" y="2068487"/>
                </a:cubicBezTo>
                <a:cubicBezTo>
                  <a:pt x="481432" y="2071340"/>
                  <a:pt x="474793" y="2067897"/>
                  <a:pt x="472383" y="2051666"/>
                </a:cubicBezTo>
                <a:cubicBezTo>
                  <a:pt x="456741" y="1946114"/>
                  <a:pt x="451823" y="1840266"/>
                  <a:pt x="460184" y="1733828"/>
                </a:cubicBezTo>
                <a:cubicBezTo>
                  <a:pt x="463086" y="1697283"/>
                  <a:pt x="466923" y="1660836"/>
                  <a:pt x="472924" y="1624636"/>
                </a:cubicBezTo>
                <a:cubicBezTo>
                  <a:pt x="474989" y="1612291"/>
                  <a:pt x="470759" y="1607224"/>
                  <a:pt x="458807" y="1605257"/>
                </a:cubicBezTo>
                <a:cubicBezTo>
                  <a:pt x="420048" y="1598863"/>
                  <a:pt x="381438" y="1591337"/>
                  <a:pt x="342630" y="1585140"/>
                </a:cubicBezTo>
                <a:cubicBezTo>
                  <a:pt x="329449" y="1583074"/>
                  <a:pt x="325760" y="1577369"/>
                  <a:pt x="328613" y="1564728"/>
                </a:cubicBezTo>
                <a:cubicBezTo>
                  <a:pt x="335745" y="1533151"/>
                  <a:pt x="341696" y="1501229"/>
                  <a:pt x="349222" y="1469750"/>
                </a:cubicBezTo>
                <a:cubicBezTo>
                  <a:pt x="352320" y="1456914"/>
                  <a:pt x="350550" y="1449732"/>
                  <a:pt x="336482" y="1446781"/>
                </a:cubicBezTo>
                <a:cubicBezTo>
                  <a:pt x="323005" y="1443977"/>
                  <a:pt x="309726" y="1439944"/>
                  <a:pt x="296642" y="1435518"/>
                </a:cubicBezTo>
                <a:cubicBezTo>
                  <a:pt x="284985" y="1431533"/>
                  <a:pt x="279279" y="1434485"/>
                  <a:pt x="276230" y="1446879"/>
                </a:cubicBezTo>
                <a:cubicBezTo>
                  <a:pt x="256556" y="1526511"/>
                  <a:pt x="242734" y="1607027"/>
                  <a:pt x="235307" y="1688676"/>
                </a:cubicBezTo>
                <a:cubicBezTo>
                  <a:pt x="231816" y="1727286"/>
                  <a:pt x="228766" y="1765995"/>
                  <a:pt x="228864" y="1804803"/>
                </a:cubicBezTo>
                <a:cubicBezTo>
                  <a:pt x="228914" y="1818378"/>
                  <a:pt x="223798" y="1823986"/>
                  <a:pt x="209977" y="1823396"/>
                </a:cubicBezTo>
                <a:cubicBezTo>
                  <a:pt x="173333" y="1821822"/>
                  <a:pt x="136690" y="1820936"/>
                  <a:pt x="100047" y="1819953"/>
                </a:cubicBezTo>
                <a:cubicBezTo>
                  <a:pt x="76831" y="1819313"/>
                  <a:pt x="75897" y="1820149"/>
                  <a:pt x="76044" y="1843955"/>
                </a:cubicBezTo>
                <a:cubicBezTo>
                  <a:pt x="77618" y="2122444"/>
                  <a:pt x="140330" y="2386276"/>
                  <a:pt x="266245" y="2634810"/>
                </a:cubicBezTo>
                <a:cubicBezTo>
                  <a:pt x="355713" y="2811337"/>
                  <a:pt x="471940" y="2968141"/>
                  <a:pt x="614037" y="3105812"/>
                </a:cubicBezTo>
                <a:cubicBezTo>
                  <a:pt x="629383" y="3120715"/>
                  <a:pt x="629432" y="3120764"/>
                  <a:pt x="643450" y="3105566"/>
                </a:cubicBezTo>
                <a:cubicBezTo>
                  <a:pt x="652057" y="3096171"/>
                  <a:pt x="660025" y="3086138"/>
                  <a:pt x="669174" y="3077283"/>
                </a:cubicBezTo>
                <a:cubicBezTo>
                  <a:pt x="678617" y="3068136"/>
                  <a:pt x="677929" y="3061495"/>
                  <a:pt x="668387" y="3052494"/>
                </a:cubicBezTo>
                <a:cubicBezTo>
                  <a:pt x="620480" y="3007146"/>
                  <a:pt x="576115" y="2958451"/>
                  <a:pt x="534356" y="2907397"/>
                </a:cubicBezTo>
                <a:cubicBezTo>
                  <a:pt x="429050" y="2778530"/>
                  <a:pt x="344254" y="2637417"/>
                  <a:pt x="280361" y="2483712"/>
                </a:cubicBezTo>
                <a:cubicBezTo>
                  <a:pt x="271804" y="2463103"/>
                  <a:pt x="272000" y="2463005"/>
                  <a:pt x="292166" y="2454840"/>
                </a:cubicBezTo>
                <a:cubicBezTo>
                  <a:pt x="303971" y="2450069"/>
                  <a:pt x="316119" y="2445987"/>
                  <a:pt x="327629" y="2440527"/>
                </a:cubicBezTo>
                <a:cubicBezTo>
                  <a:pt x="339187" y="2435018"/>
                  <a:pt x="344696" y="2438805"/>
                  <a:pt x="349172" y="2450019"/>
                </a:cubicBezTo>
                <a:cubicBezTo>
                  <a:pt x="371306" y="2505354"/>
                  <a:pt x="397079" y="2558966"/>
                  <a:pt x="425705" y="2611201"/>
                </a:cubicBezTo>
                <a:cubicBezTo>
                  <a:pt x="437215" y="2632154"/>
                  <a:pt x="437263" y="2632105"/>
                  <a:pt x="457183" y="2620300"/>
                </a:cubicBezTo>
                <a:cubicBezTo>
                  <a:pt x="489204" y="2601413"/>
                  <a:pt x="521469" y="2582821"/>
                  <a:pt x="553194" y="2563442"/>
                </a:cubicBezTo>
                <a:cubicBezTo>
                  <a:pt x="563916" y="2556851"/>
                  <a:pt x="570262" y="2556949"/>
                  <a:pt x="577147" y="2568901"/>
                </a:cubicBezTo>
                <a:cubicBezTo>
                  <a:pt x="628743" y="2658567"/>
                  <a:pt x="689389" y="2741740"/>
                  <a:pt x="759282" y="2818026"/>
                </a:cubicBezTo>
                <a:cubicBezTo>
                  <a:pt x="768922" y="2828552"/>
                  <a:pt x="768283" y="2835094"/>
                  <a:pt x="757315" y="2843554"/>
                </a:cubicBezTo>
                <a:cubicBezTo>
                  <a:pt x="746395" y="2851964"/>
                  <a:pt x="736362" y="2861605"/>
                  <a:pt x="726672" y="2871442"/>
                </a:cubicBezTo>
                <a:cubicBezTo>
                  <a:pt x="717966" y="2880295"/>
                  <a:pt x="711720" y="2879754"/>
                  <a:pt x="703308" y="2870458"/>
                </a:cubicBezTo>
                <a:cubicBezTo>
                  <a:pt x="664452" y="2827421"/>
                  <a:pt x="627809" y="2782613"/>
                  <a:pt x="594019" y="2735493"/>
                </a:cubicBezTo>
                <a:cubicBezTo>
                  <a:pt x="579459" y="2715179"/>
                  <a:pt x="564900" y="2694816"/>
                  <a:pt x="551866" y="2673568"/>
                </a:cubicBezTo>
                <a:cubicBezTo>
                  <a:pt x="544095" y="2660879"/>
                  <a:pt x="537012" y="2659698"/>
                  <a:pt x="525404" y="2668060"/>
                </a:cubicBezTo>
                <a:cubicBezTo>
                  <a:pt x="514633" y="2675782"/>
                  <a:pt x="503074" y="2682520"/>
                  <a:pt x="491270" y="2688570"/>
                </a:cubicBezTo>
                <a:cubicBezTo>
                  <a:pt x="479465" y="2694669"/>
                  <a:pt x="478235" y="2700817"/>
                  <a:pt x="485613" y="2712129"/>
                </a:cubicBezTo>
                <a:cubicBezTo>
                  <a:pt x="527323" y="2775776"/>
                  <a:pt x="572770" y="2836618"/>
                  <a:pt x="622693" y="2894018"/>
                </a:cubicBezTo>
                <a:cubicBezTo>
                  <a:pt x="753822" y="3044821"/>
                  <a:pt x="907576" y="3167294"/>
                  <a:pt x="1083956" y="3261238"/>
                </a:cubicBezTo>
                <a:cubicBezTo>
                  <a:pt x="1097137" y="3268272"/>
                  <a:pt x="1099105" y="3275009"/>
                  <a:pt x="1091531" y="3287159"/>
                </a:cubicBezTo>
                <a:cubicBezTo>
                  <a:pt x="1085087" y="3297487"/>
                  <a:pt x="1080119" y="3308751"/>
                  <a:pt x="1074414" y="3319572"/>
                </a:cubicBezTo>
                <a:cubicBezTo>
                  <a:pt x="1064823" y="3337869"/>
                  <a:pt x="1064724" y="3338016"/>
                  <a:pt x="1045837" y="3327934"/>
                </a:cubicBezTo>
                <a:cubicBezTo>
                  <a:pt x="954697" y="3279141"/>
                  <a:pt x="868621" y="3222726"/>
                  <a:pt x="787908" y="3158145"/>
                </a:cubicBezTo>
                <a:cubicBezTo>
                  <a:pt x="775464" y="3148210"/>
                  <a:pt x="762774" y="3138520"/>
                  <a:pt x="751117" y="3127650"/>
                </a:cubicBezTo>
                <a:cubicBezTo>
                  <a:pt x="741378" y="3118550"/>
                  <a:pt x="734001" y="3117222"/>
                  <a:pt x="725098" y="3128634"/>
                </a:cubicBezTo>
                <a:cubicBezTo>
                  <a:pt x="716245" y="3139946"/>
                  <a:pt x="706358" y="3150423"/>
                  <a:pt x="696325" y="3160653"/>
                </a:cubicBezTo>
                <a:cubicBezTo>
                  <a:pt x="688947" y="3168228"/>
                  <a:pt x="687225" y="3174720"/>
                  <a:pt x="696866" y="3181361"/>
                </a:cubicBezTo>
                <a:cubicBezTo>
                  <a:pt x="705669" y="3187460"/>
                  <a:pt x="704636" y="3193607"/>
                  <a:pt x="697948" y="3200986"/>
                </a:cubicBezTo>
                <a:cubicBezTo>
                  <a:pt x="688307" y="3211609"/>
                  <a:pt x="678715" y="3222381"/>
                  <a:pt x="670354" y="3233989"/>
                </a:cubicBezTo>
                <a:cubicBezTo>
                  <a:pt x="661845" y="3245794"/>
                  <a:pt x="654910" y="3246237"/>
                  <a:pt x="643745" y="3236546"/>
                </a:cubicBezTo>
                <a:cubicBezTo>
                  <a:pt x="593576" y="3192869"/>
                  <a:pt x="545177" y="3147423"/>
                  <a:pt x="499877" y="3098778"/>
                </a:cubicBezTo>
                <a:cubicBezTo>
                  <a:pt x="261572" y="2842964"/>
                  <a:pt x="100736" y="2545342"/>
                  <a:pt x="36647" y="2201387"/>
                </a:cubicBezTo>
                <a:cubicBezTo>
                  <a:pt x="-76578" y="1593846"/>
                  <a:pt x="72356" y="1054526"/>
                  <a:pt x="486253" y="595133"/>
                </a:cubicBezTo>
                <a:cubicBezTo>
                  <a:pt x="773398" y="276410"/>
                  <a:pt x="1134617" y="83110"/>
                  <a:pt x="1559236" y="20251"/>
                </a:cubicBezTo>
                <a:cubicBezTo>
                  <a:pt x="1626227" y="10334"/>
                  <a:pt x="1692416" y="3684"/>
                  <a:pt x="1757778" y="307"/>
                </a:cubicBezTo>
                <a:close/>
                <a:moveTo>
                  <a:pt x="1951363" y="0"/>
                </a:moveTo>
                <a:cubicBezTo>
                  <a:pt x="2333480" y="19046"/>
                  <a:pt x="2684997" y="156126"/>
                  <a:pt x="3000768" y="412506"/>
                </a:cubicBezTo>
                <a:cubicBezTo>
                  <a:pt x="3372415" y="714309"/>
                  <a:pt x="3597095" y="1106367"/>
                  <a:pt x="3661331" y="1581697"/>
                </a:cubicBezTo>
                <a:cubicBezTo>
                  <a:pt x="3738257" y="2151020"/>
                  <a:pt x="3580765" y="2653500"/>
                  <a:pt x="3196281" y="3080530"/>
                </a:cubicBezTo>
                <a:cubicBezTo>
                  <a:pt x="2942729" y="3362068"/>
                  <a:pt x="2627204" y="3543760"/>
                  <a:pt x="2258361" y="3631360"/>
                </a:cubicBezTo>
                <a:cubicBezTo>
                  <a:pt x="2163531" y="3653887"/>
                  <a:pt x="2068050" y="3668360"/>
                  <a:pt x="1971996" y="3675105"/>
                </a:cubicBezTo>
                <a:lnTo>
                  <a:pt x="1914171" y="3676850"/>
                </a:lnTo>
                <a:lnTo>
                  <a:pt x="1914171" y="3598766"/>
                </a:lnTo>
                <a:lnTo>
                  <a:pt x="2085037" y="3585963"/>
                </a:lnTo>
                <a:cubicBezTo>
                  <a:pt x="2305816" y="3555470"/>
                  <a:pt x="2515467" y="3483988"/>
                  <a:pt x="2713967" y="3371807"/>
                </a:cubicBezTo>
                <a:cubicBezTo>
                  <a:pt x="2727838" y="3363938"/>
                  <a:pt x="2731576" y="3357051"/>
                  <a:pt x="2721591" y="3343772"/>
                </a:cubicBezTo>
                <a:cubicBezTo>
                  <a:pt x="2715590" y="3335705"/>
                  <a:pt x="2711213" y="3326458"/>
                  <a:pt x="2706098" y="3317752"/>
                </a:cubicBezTo>
                <a:cubicBezTo>
                  <a:pt x="2693210" y="3295815"/>
                  <a:pt x="2693161" y="3295815"/>
                  <a:pt x="2671766" y="3308014"/>
                </a:cubicBezTo>
                <a:cubicBezTo>
                  <a:pt x="2592626" y="3353067"/>
                  <a:pt x="2510339" y="3391334"/>
                  <a:pt x="2424903" y="3422812"/>
                </a:cubicBezTo>
                <a:cubicBezTo>
                  <a:pt x="2367012" y="3444159"/>
                  <a:pt x="2308039" y="3461915"/>
                  <a:pt x="2248376" y="3477507"/>
                </a:cubicBezTo>
                <a:cubicBezTo>
                  <a:pt x="2233522" y="3481343"/>
                  <a:pt x="2226637" y="3477753"/>
                  <a:pt x="2224275" y="3462604"/>
                </a:cubicBezTo>
                <a:cubicBezTo>
                  <a:pt x="2222308" y="3450013"/>
                  <a:pt x="2219258" y="3437568"/>
                  <a:pt x="2215569" y="3425370"/>
                </a:cubicBezTo>
                <a:cubicBezTo>
                  <a:pt x="2211536" y="3412090"/>
                  <a:pt x="2215766" y="3406385"/>
                  <a:pt x="2229243" y="3403138"/>
                </a:cubicBezTo>
                <a:cubicBezTo>
                  <a:pt x="2306858" y="3384301"/>
                  <a:pt x="2382505" y="3359412"/>
                  <a:pt x="2456185" y="3328672"/>
                </a:cubicBezTo>
                <a:cubicBezTo>
                  <a:pt x="2471383" y="3322326"/>
                  <a:pt x="2486189" y="3315096"/>
                  <a:pt x="2501584" y="3309243"/>
                </a:cubicBezTo>
                <a:cubicBezTo>
                  <a:pt x="2513044" y="3304866"/>
                  <a:pt x="2516536" y="3299406"/>
                  <a:pt x="2509896" y="3287897"/>
                </a:cubicBezTo>
                <a:cubicBezTo>
                  <a:pt x="2502764" y="3275502"/>
                  <a:pt x="2496419" y="3262517"/>
                  <a:pt x="2490861" y="3249335"/>
                </a:cubicBezTo>
                <a:cubicBezTo>
                  <a:pt x="2485697" y="3237137"/>
                  <a:pt x="2478417" y="3234333"/>
                  <a:pt x="2467449" y="3241219"/>
                </a:cubicBezTo>
                <a:cubicBezTo>
                  <a:pt x="2453382" y="3250073"/>
                  <a:pt x="2445365" y="3245696"/>
                  <a:pt x="2440593" y="3230448"/>
                </a:cubicBezTo>
                <a:cubicBezTo>
                  <a:pt x="2437593" y="3220856"/>
                  <a:pt x="2432822" y="3211855"/>
                  <a:pt x="2428838" y="3202560"/>
                </a:cubicBezTo>
                <a:cubicBezTo>
                  <a:pt x="2418853" y="3179147"/>
                  <a:pt x="2418903" y="3179196"/>
                  <a:pt x="2441430" y="3169015"/>
                </a:cubicBezTo>
                <a:cubicBezTo>
                  <a:pt x="2490861" y="3146685"/>
                  <a:pt x="2538915" y="3121698"/>
                  <a:pt x="2585593" y="3094056"/>
                </a:cubicBezTo>
                <a:cubicBezTo>
                  <a:pt x="2605415" y="3082301"/>
                  <a:pt x="2605415" y="3082252"/>
                  <a:pt x="2593167" y="3063217"/>
                </a:cubicBezTo>
                <a:cubicBezTo>
                  <a:pt x="2586528" y="3052937"/>
                  <a:pt x="2579198" y="3043051"/>
                  <a:pt x="2573345" y="3032377"/>
                </a:cubicBezTo>
                <a:cubicBezTo>
                  <a:pt x="2566853" y="3020573"/>
                  <a:pt x="2560065" y="3020622"/>
                  <a:pt x="2549146" y="3027213"/>
                </a:cubicBezTo>
                <a:cubicBezTo>
                  <a:pt x="2480335" y="3068824"/>
                  <a:pt x="2408131" y="3103648"/>
                  <a:pt x="2332877" y="3132027"/>
                </a:cubicBezTo>
                <a:cubicBezTo>
                  <a:pt x="2308039" y="3141422"/>
                  <a:pt x="2282659" y="3149341"/>
                  <a:pt x="2257721" y="3158440"/>
                </a:cubicBezTo>
                <a:cubicBezTo>
                  <a:pt x="2246753" y="3162424"/>
                  <a:pt x="2240900" y="3159571"/>
                  <a:pt x="2237801" y="3148259"/>
                </a:cubicBezTo>
                <a:cubicBezTo>
                  <a:pt x="2234063" y="3134437"/>
                  <a:pt x="2229882" y="3120616"/>
                  <a:pt x="2224816" y="3107238"/>
                </a:cubicBezTo>
                <a:cubicBezTo>
                  <a:pt x="2219750" y="3093908"/>
                  <a:pt x="2224472" y="3088499"/>
                  <a:pt x="2237359" y="3084465"/>
                </a:cubicBezTo>
                <a:cubicBezTo>
                  <a:pt x="2329483" y="3055494"/>
                  <a:pt x="2417033" y="3016146"/>
                  <a:pt x="2500403" y="2967453"/>
                </a:cubicBezTo>
                <a:cubicBezTo>
                  <a:pt x="2539899" y="2944385"/>
                  <a:pt x="2577920" y="2919201"/>
                  <a:pt x="2614907" y="2892247"/>
                </a:cubicBezTo>
                <a:cubicBezTo>
                  <a:pt x="2624843" y="2885018"/>
                  <a:pt x="2626811" y="2878820"/>
                  <a:pt x="2618153" y="2869278"/>
                </a:cubicBezTo>
                <a:cubicBezTo>
                  <a:pt x="2608907" y="2859047"/>
                  <a:pt x="2599955" y="2848374"/>
                  <a:pt x="2591987" y="2837160"/>
                </a:cubicBezTo>
                <a:cubicBezTo>
                  <a:pt x="2584117" y="2826093"/>
                  <a:pt x="2577231" y="2825110"/>
                  <a:pt x="2566017" y="2833471"/>
                </a:cubicBezTo>
                <a:cubicBezTo>
                  <a:pt x="2544326" y="2849653"/>
                  <a:pt x="2521258" y="2863966"/>
                  <a:pt x="2499124" y="2879607"/>
                </a:cubicBezTo>
                <a:cubicBezTo>
                  <a:pt x="2489484" y="2886444"/>
                  <a:pt x="2483729" y="2884968"/>
                  <a:pt x="2477581" y="2874836"/>
                </a:cubicBezTo>
                <a:cubicBezTo>
                  <a:pt x="2457169" y="2841242"/>
                  <a:pt x="2435625" y="2808337"/>
                  <a:pt x="2415410" y="2774595"/>
                </a:cubicBezTo>
                <a:cubicBezTo>
                  <a:pt x="2407984" y="2762201"/>
                  <a:pt x="2401343" y="2760578"/>
                  <a:pt x="2388998" y="2768300"/>
                </a:cubicBezTo>
                <a:cubicBezTo>
                  <a:pt x="2274641" y="2839570"/>
                  <a:pt x="2151570" y="2882233"/>
                  <a:pt x="2022190" y="2903986"/>
                </a:cubicBezTo>
                <a:lnTo>
                  <a:pt x="1914171" y="2916374"/>
                </a:lnTo>
                <a:lnTo>
                  <a:pt x="1914171" y="2837352"/>
                </a:lnTo>
                <a:lnTo>
                  <a:pt x="2014375" y="2825970"/>
                </a:lnTo>
                <a:cubicBezTo>
                  <a:pt x="2055876" y="2818666"/>
                  <a:pt x="2096958" y="2808927"/>
                  <a:pt x="2137659" y="2797073"/>
                </a:cubicBezTo>
                <a:cubicBezTo>
                  <a:pt x="2144792" y="2795008"/>
                  <a:pt x="2151775" y="2792351"/>
                  <a:pt x="2158908" y="2790236"/>
                </a:cubicBezTo>
                <a:cubicBezTo>
                  <a:pt x="2167417" y="2787679"/>
                  <a:pt x="2169581" y="2782613"/>
                  <a:pt x="2166187" y="2774497"/>
                </a:cubicBezTo>
                <a:cubicBezTo>
                  <a:pt x="2160285" y="2760283"/>
                  <a:pt x="2153989" y="2746167"/>
                  <a:pt x="2149021" y="2731607"/>
                </a:cubicBezTo>
                <a:cubicBezTo>
                  <a:pt x="2144792" y="2719262"/>
                  <a:pt x="2138250" y="2717097"/>
                  <a:pt x="2126101" y="2721180"/>
                </a:cubicBezTo>
                <a:cubicBezTo>
                  <a:pt x="2074603" y="2738494"/>
                  <a:pt x="2021827" y="2750937"/>
                  <a:pt x="1967920" y="2757725"/>
                </a:cubicBezTo>
                <a:lnTo>
                  <a:pt x="1914171" y="2761928"/>
                </a:lnTo>
                <a:lnTo>
                  <a:pt x="1914171" y="2686797"/>
                </a:lnTo>
                <a:lnTo>
                  <a:pt x="2034560" y="2667492"/>
                </a:lnTo>
                <a:cubicBezTo>
                  <a:pt x="2075618" y="2657694"/>
                  <a:pt x="2116411" y="2644722"/>
                  <a:pt x="2156940" y="2628564"/>
                </a:cubicBezTo>
                <a:cubicBezTo>
                  <a:pt x="2182074" y="2618530"/>
                  <a:pt x="2182074" y="2618481"/>
                  <a:pt x="2193091" y="2644057"/>
                </a:cubicBezTo>
                <a:cubicBezTo>
                  <a:pt x="2206126" y="2674306"/>
                  <a:pt x="2219111" y="2704605"/>
                  <a:pt x="2232145" y="2734853"/>
                </a:cubicBezTo>
                <a:cubicBezTo>
                  <a:pt x="2242228" y="2758364"/>
                  <a:pt x="2242327" y="2758512"/>
                  <a:pt x="2265099" y="2747642"/>
                </a:cubicBezTo>
                <a:cubicBezTo>
                  <a:pt x="2450086" y="2659403"/>
                  <a:pt x="2595675" y="2527635"/>
                  <a:pt x="2701572" y="2352140"/>
                </a:cubicBezTo>
                <a:cubicBezTo>
                  <a:pt x="2735166" y="2296462"/>
                  <a:pt x="2763005" y="2237932"/>
                  <a:pt x="2784253" y="2176499"/>
                </a:cubicBezTo>
                <a:cubicBezTo>
                  <a:pt x="2789664" y="2160760"/>
                  <a:pt x="2796648" y="2157907"/>
                  <a:pt x="2811011" y="2164055"/>
                </a:cubicBezTo>
                <a:cubicBezTo>
                  <a:pt x="2823208" y="2169268"/>
                  <a:pt x="2836045" y="2173056"/>
                  <a:pt x="2848785" y="2176695"/>
                </a:cubicBezTo>
                <a:cubicBezTo>
                  <a:pt x="2860196" y="2179942"/>
                  <a:pt x="2862409" y="2185992"/>
                  <a:pt x="2858474" y="2196862"/>
                </a:cubicBezTo>
                <a:cubicBezTo>
                  <a:pt x="2847064" y="2228340"/>
                  <a:pt x="2834767" y="2259475"/>
                  <a:pt x="2820601" y="2289822"/>
                </a:cubicBezTo>
                <a:cubicBezTo>
                  <a:pt x="2743675" y="2454840"/>
                  <a:pt x="2632663" y="2592363"/>
                  <a:pt x="2487369" y="2702145"/>
                </a:cubicBezTo>
                <a:cubicBezTo>
                  <a:pt x="2468876" y="2716114"/>
                  <a:pt x="2468826" y="2716064"/>
                  <a:pt x="2481910" y="2735395"/>
                </a:cubicBezTo>
                <a:cubicBezTo>
                  <a:pt x="2488452" y="2745035"/>
                  <a:pt x="2495583" y="2754380"/>
                  <a:pt x="2501387" y="2764513"/>
                </a:cubicBezTo>
                <a:cubicBezTo>
                  <a:pt x="2507880" y="2775776"/>
                  <a:pt x="2513880" y="2777498"/>
                  <a:pt x="2524947" y="2769185"/>
                </a:cubicBezTo>
                <a:cubicBezTo>
                  <a:pt x="2586331" y="2723099"/>
                  <a:pt x="2643140" y="2672043"/>
                  <a:pt x="2694686" y="2615185"/>
                </a:cubicBezTo>
                <a:cubicBezTo>
                  <a:pt x="2705015" y="2603774"/>
                  <a:pt x="2715344" y="2592264"/>
                  <a:pt x="2724936" y="2580263"/>
                </a:cubicBezTo>
                <a:cubicBezTo>
                  <a:pt x="2731625" y="2571901"/>
                  <a:pt x="2737330" y="2570475"/>
                  <a:pt x="2745791" y="2578148"/>
                </a:cubicBezTo>
                <a:cubicBezTo>
                  <a:pt x="2756758" y="2588133"/>
                  <a:pt x="2768317" y="2597626"/>
                  <a:pt x="2780318" y="2606381"/>
                </a:cubicBezTo>
                <a:cubicBezTo>
                  <a:pt x="2790992" y="2614152"/>
                  <a:pt x="2791287" y="2620694"/>
                  <a:pt x="2782630" y="2630777"/>
                </a:cubicBezTo>
                <a:cubicBezTo>
                  <a:pt x="2745938" y="2673617"/>
                  <a:pt x="2707180" y="2714392"/>
                  <a:pt x="2665568" y="2752462"/>
                </a:cubicBezTo>
                <a:cubicBezTo>
                  <a:pt x="2637336" y="2778334"/>
                  <a:pt x="2636500" y="2770562"/>
                  <a:pt x="2661683" y="2800812"/>
                </a:cubicBezTo>
                <a:cubicBezTo>
                  <a:pt x="2683079" y="2826585"/>
                  <a:pt x="2704179" y="2852603"/>
                  <a:pt x="2726510" y="2877492"/>
                </a:cubicBezTo>
                <a:cubicBezTo>
                  <a:pt x="2736248" y="2888313"/>
                  <a:pt x="2734674" y="2894362"/>
                  <a:pt x="2724050" y="2902872"/>
                </a:cubicBezTo>
                <a:cubicBezTo>
                  <a:pt x="2696703" y="2924809"/>
                  <a:pt x="2669553" y="2947041"/>
                  <a:pt x="2640680" y="2966961"/>
                </a:cubicBezTo>
                <a:cubicBezTo>
                  <a:pt x="2631286" y="2973453"/>
                  <a:pt x="2629221" y="2979355"/>
                  <a:pt x="2636155" y="2988996"/>
                </a:cubicBezTo>
                <a:cubicBezTo>
                  <a:pt x="2644812" y="3001046"/>
                  <a:pt x="2652878" y="3013588"/>
                  <a:pt x="2660502" y="3026377"/>
                </a:cubicBezTo>
                <a:cubicBezTo>
                  <a:pt x="2666405" y="3036312"/>
                  <a:pt x="2673093" y="3038919"/>
                  <a:pt x="2681996" y="3030705"/>
                </a:cubicBezTo>
                <a:cubicBezTo>
                  <a:pt x="2691194" y="3022245"/>
                  <a:pt x="2697391" y="3025147"/>
                  <a:pt x="2703540" y="3034640"/>
                </a:cubicBezTo>
                <a:cubicBezTo>
                  <a:pt x="2711606" y="3047084"/>
                  <a:pt x="2720066" y="3059380"/>
                  <a:pt x="2729363" y="3070988"/>
                </a:cubicBezTo>
                <a:cubicBezTo>
                  <a:pt x="2737428" y="3081071"/>
                  <a:pt x="2735018" y="3087121"/>
                  <a:pt x="2725034" y="3093957"/>
                </a:cubicBezTo>
                <a:cubicBezTo>
                  <a:pt x="2675012" y="3128142"/>
                  <a:pt x="2624302" y="3161194"/>
                  <a:pt x="2570788" y="3189771"/>
                </a:cubicBezTo>
                <a:cubicBezTo>
                  <a:pt x="2551704" y="3200002"/>
                  <a:pt x="2551704" y="3200100"/>
                  <a:pt x="2561393" y="3219824"/>
                </a:cubicBezTo>
                <a:cubicBezTo>
                  <a:pt x="2567050" y="3231284"/>
                  <a:pt x="2573198" y="3242498"/>
                  <a:pt x="2578264" y="3254155"/>
                </a:cubicBezTo>
                <a:cubicBezTo>
                  <a:pt x="2583035" y="3265075"/>
                  <a:pt x="2589036" y="3266452"/>
                  <a:pt x="2599365" y="3260795"/>
                </a:cubicBezTo>
                <a:cubicBezTo>
                  <a:pt x="2636155" y="3240580"/>
                  <a:pt x="2672454" y="3219529"/>
                  <a:pt x="2707721" y="3196755"/>
                </a:cubicBezTo>
                <a:cubicBezTo>
                  <a:pt x="2725428" y="3185296"/>
                  <a:pt x="2725526" y="3185345"/>
                  <a:pt x="2737281" y="3202805"/>
                </a:cubicBezTo>
                <a:cubicBezTo>
                  <a:pt x="2743233" y="3211609"/>
                  <a:pt x="2749233" y="3220414"/>
                  <a:pt x="2754938" y="3229366"/>
                </a:cubicBezTo>
                <a:cubicBezTo>
                  <a:pt x="2760152" y="3237579"/>
                  <a:pt x="2768219" y="3244859"/>
                  <a:pt x="2761726" y="3256565"/>
                </a:cubicBezTo>
                <a:cubicBezTo>
                  <a:pt x="2760398" y="3258975"/>
                  <a:pt x="2763792" y="3264484"/>
                  <a:pt x="2765809" y="3268075"/>
                </a:cubicBezTo>
                <a:cubicBezTo>
                  <a:pt x="2772596" y="3280125"/>
                  <a:pt x="2780564" y="3291536"/>
                  <a:pt x="2786565" y="3303931"/>
                </a:cubicBezTo>
                <a:cubicBezTo>
                  <a:pt x="2793254" y="3317801"/>
                  <a:pt x="2799894" y="3319523"/>
                  <a:pt x="2813125" y="3310473"/>
                </a:cubicBezTo>
                <a:cubicBezTo>
                  <a:pt x="2864032" y="3275600"/>
                  <a:pt x="2913906" y="3239399"/>
                  <a:pt x="2961420" y="3200100"/>
                </a:cubicBezTo>
                <a:cubicBezTo>
                  <a:pt x="3074153" y="3106894"/>
                  <a:pt x="3174197" y="3001587"/>
                  <a:pt x="3260960" y="2883739"/>
                </a:cubicBezTo>
                <a:cubicBezTo>
                  <a:pt x="3274732" y="2864999"/>
                  <a:pt x="3274732" y="2864950"/>
                  <a:pt x="3255058" y="2851325"/>
                </a:cubicBezTo>
                <a:cubicBezTo>
                  <a:pt x="3244975" y="2844390"/>
                  <a:pt x="3234646" y="2837897"/>
                  <a:pt x="3224809" y="2830618"/>
                </a:cubicBezTo>
                <a:cubicBezTo>
                  <a:pt x="3216545" y="2824470"/>
                  <a:pt x="3209611" y="2823683"/>
                  <a:pt x="3203708" y="2833372"/>
                </a:cubicBezTo>
                <a:cubicBezTo>
                  <a:pt x="3197363" y="2843751"/>
                  <a:pt x="3190084" y="2842718"/>
                  <a:pt x="3181427" y="2835832"/>
                </a:cubicBezTo>
                <a:cubicBezTo>
                  <a:pt x="3170213" y="2826930"/>
                  <a:pt x="3158851" y="2818076"/>
                  <a:pt x="3146801" y="2810353"/>
                </a:cubicBezTo>
                <a:cubicBezTo>
                  <a:pt x="3135389" y="2803074"/>
                  <a:pt x="3135782" y="2796582"/>
                  <a:pt x="3143456" y="2786204"/>
                </a:cubicBezTo>
                <a:cubicBezTo>
                  <a:pt x="3197904" y="2712523"/>
                  <a:pt x="3245073" y="2634367"/>
                  <a:pt x="3285750" y="2552276"/>
                </a:cubicBezTo>
                <a:cubicBezTo>
                  <a:pt x="3343838" y="2435067"/>
                  <a:pt x="3387023" y="2312595"/>
                  <a:pt x="3414961" y="2184762"/>
                </a:cubicBezTo>
                <a:cubicBezTo>
                  <a:pt x="3419485" y="2163858"/>
                  <a:pt x="3419190" y="2163367"/>
                  <a:pt x="3398827" y="2159677"/>
                </a:cubicBezTo>
                <a:cubicBezTo>
                  <a:pt x="3387318" y="2157611"/>
                  <a:pt x="3375563" y="2156431"/>
                  <a:pt x="3364348" y="2153332"/>
                </a:cubicBezTo>
                <a:cubicBezTo>
                  <a:pt x="3349347" y="2149151"/>
                  <a:pt x="3343543" y="2154857"/>
                  <a:pt x="3340444" y="2169317"/>
                </a:cubicBezTo>
                <a:cubicBezTo>
                  <a:pt x="3325984" y="2236948"/>
                  <a:pt x="3306506" y="2303201"/>
                  <a:pt x="3282307" y="2368027"/>
                </a:cubicBezTo>
                <a:cubicBezTo>
                  <a:pt x="3274339" y="2389423"/>
                  <a:pt x="3265190" y="2410376"/>
                  <a:pt x="3257320" y="2431821"/>
                </a:cubicBezTo>
                <a:cubicBezTo>
                  <a:pt x="3253091" y="2443232"/>
                  <a:pt x="3247385" y="2446725"/>
                  <a:pt x="3235826" y="2440970"/>
                </a:cubicBezTo>
                <a:cubicBezTo>
                  <a:pt x="3222054" y="2434133"/>
                  <a:pt x="3207791" y="2428132"/>
                  <a:pt x="3193478" y="2422476"/>
                </a:cubicBezTo>
                <a:cubicBezTo>
                  <a:pt x="3183788" y="2418639"/>
                  <a:pt x="3182312" y="2413229"/>
                  <a:pt x="3186100" y="2403884"/>
                </a:cubicBezTo>
                <a:cubicBezTo>
                  <a:pt x="3197412" y="2375848"/>
                  <a:pt x="3207692" y="2347320"/>
                  <a:pt x="3219103" y="2319285"/>
                </a:cubicBezTo>
                <a:cubicBezTo>
                  <a:pt x="3223874" y="2307578"/>
                  <a:pt x="3221021" y="2302168"/>
                  <a:pt x="3209021" y="2298381"/>
                </a:cubicBezTo>
                <a:cubicBezTo>
                  <a:pt x="3172525" y="2286921"/>
                  <a:pt x="3136373" y="2274476"/>
                  <a:pt x="3100074" y="2262377"/>
                </a:cubicBezTo>
                <a:cubicBezTo>
                  <a:pt x="3079662" y="2255589"/>
                  <a:pt x="3079662" y="2255491"/>
                  <a:pt x="3085958" y="2235866"/>
                </a:cubicBezTo>
                <a:cubicBezTo>
                  <a:pt x="3128946" y="2101638"/>
                  <a:pt x="3149654" y="1963968"/>
                  <a:pt x="3148129" y="1823101"/>
                </a:cubicBezTo>
                <a:cubicBezTo>
                  <a:pt x="3147292" y="1746469"/>
                  <a:pt x="3139570" y="1670379"/>
                  <a:pt x="3124962" y="1595076"/>
                </a:cubicBezTo>
                <a:cubicBezTo>
                  <a:pt x="3121027" y="1574762"/>
                  <a:pt x="3121371" y="1574270"/>
                  <a:pt x="3141882" y="1569745"/>
                </a:cubicBezTo>
                <a:cubicBezTo>
                  <a:pt x="3153785" y="1567089"/>
                  <a:pt x="3165884" y="1565121"/>
                  <a:pt x="3177689" y="1561973"/>
                </a:cubicBezTo>
                <a:cubicBezTo>
                  <a:pt x="3190822" y="1558432"/>
                  <a:pt x="3196871" y="1562317"/>
                  <a:pt x="3199429" y="1576238"/>
                </a:cubicBezTo>
                <a:cubicBezTo>
                  <a:pt x="3210496" y="1636441"/>
                  <a:pt x="3218365" y="1696988"/>
                  <a:pt x="3222005" y="1758028"/>
                </a:cubicBezTo>
                <a:cubicBezTo>
                  <a:pt x="3230761" y="1904552"/>
                  <a:pt x="3216152" y="2048813"/>
                  <a:pt x="3178721" y="2190713"/>
                </a:cubicBezTo>
                <a:cubicBezTo>
                  <a:pt x="3175279" y="2203797"/>
                  <a:pt x="3177787" y="2210584"/>
                  <a:pt x="3191363" y="2213781"/>
                </a:cubicBezTo>
                <a:cubicBezTo>
                  <a:pt x="3204790" y="2216929"/>
                  <a:pt x="3218021" y="2221110"/>
                  <a:pt x="3230957" y="2225881"/>
                </a:cubicBezTo>
                <a:cubicBezTo>
                  <a:pt x="3242909" y="2230307"/>
                  <a:pt x="3248172" y="2226717"/>
                  <a:pt x="3251271" y="2214568"/>
                </a:cubicBezTo>
                <a:cubicBezTo>
                  <a:pt x="3262534" y="2170793"/>
                  <a:pt x="3272667" y="2126772"/>
                  <a:pt x="3279208" y="2082063"/>
                </a:cubicBezTo>
                <a:cubicBezTo>
                  <a:pt x="3281470" y="2066422"/>
                  <a:pt x="3287914" y="2063077"/>
                  <a:pt x="3302522" y="2065782"/>
                </a:cubicBezTo>
                <a:cubicBezTo>
                  <a:pt x="3340099" y="2072815"/>
                  <a:pt x="3377972" y="2078275"/>
                  <a:pt x="3415600" y="2085211"/>
                </a:cubicBezTo>
                <a:cubicBezTo>
                  <a:pt x="3428585" y="2087621"/>
                  <a:pt x="3433946" y="2083883"/>
                  <a:pt x="3435815" y="2070848"/>
                </a:cubicBezTo>
                <a:cubicBezTo>
                  <a:pt x="3450718" y="1965837"/>
                  <a:pt x="3455834" y="1860383"/>
                  <a:pt x="3449833" y="1754486"/>
                </a:cubicBezTo>
                <a:cubicBezTo>
                  <a:pt x="3448603" y="1732500"/>
                  <a:pt x="3448898" y="1731713"/>
                  <a:pt x="3471573" y="1729647"/>
                </a:cubicBezTo>
                <a:cubicBezTo>
                  <a:pt x="3481607" y="1728713"/>
                  <a:pt x="3491641" y="1727631"/>
                  <a:pt x="3501723" y="1727139"/>
                </a:cubicBezTo>
                <a:cubicBezTo>
                  <a:pt x="3523414" y="1726106"/>
                  <a:pt x="3524201" y="1726991"/>
                  <a:pt x="3525825" y="1748141"/>
                </a:cubicBezTo>
                <a:cubicBezTo>
                  <a:pt x="3529858" y="1800130"/>
                  <a:pt x="3529563" y="1852267"/>
                  <a:pt x="3527497" y="1904257"/>
                </a:cubicBezTo>
                <a:cubicBezTo>
                  <a:pt x="3521201" y="2064504"/>
                  <a:pt x="3493018" y="2220913"/>
                  <a:pt x="3442012" y="2373093"/>
                </a:cubicBezTo>
                <a:cubicBezTo>
                  <a:pt x="3398532" y="2502698"/>
                  <a:pt x="3340099" y="2625170"/>
                  <a:pt x="3267010" y="2740657"/>
                </a:cubicBezTo>
                <a:cubicBezTo>
                  <a:pt x="3255353" y="2759053"/>
                  <a:pt x="3255353" y="2759102"/>
                  <a:pt x="3273454" y="2771595"/>
                </a:cubicBezTo>
                <a:cubicBezTo>
                  <a:pt x="3283487" y="2778530"/>
                  <a:pt x="3294062" y="2784777"/>
                  <a:pt x="3303604" y="2792400"/>
                </a:cubicBezTo>
                <a:cubicBezTo>
                  <a:pt x="3314179" y="2800861"/>
                  <a:pt x="3320376" y="2798598"/>
                  <a:pt x="3327361" y="2787483"/>
                </a:cubicBezTo>
                <a:cubicBezTo>
                  <a:pt x="3363955" y="2729394"/>
                  <a:pt x="3397794" y="2669879"/>
                  <a:pt x="3427699" y="2608103"/>
                </a:cubicBezTo>
                <a:cubicBezTo>
                  <a:pt x="3533055" y="2390456"/>
                  <a:pt x="3591586" y="2160956"/>
                  <a:pt x="3602456" y="1919258"/>
                </a:cubicBezTo>
                <a:cubicBezTo>
                  <a:pt x="3615146" y="1636441"/>
                  <a:pt x="3562861" y="1366313"/>
                  <a:pt x="3446439" y="1108335"/>
                </a:cubicBezTo>
                <a:cubicBezTo>
                  <a:pt x="3439651" y="1093333"/>
                  <a:pt x="3433602" y="1091169"/>
                  <a:pt x="3419288" y="1098448"/>
                </a:cubicBezTo>
                <a:cubicBezTo>
                  <a:pt x="3386629" y="1115024"/>
                  <a:pt x="3353134" y="1130075"/>
                  <a:pt x="3319983" y="1145667"/>
                </a:cubicBezTo>
                <a:cubicBezTo>
                  <a:pt x="3300259" y="1154963"/>
                  <a:pt x="3300062" y="1155012"/>
                  <a:pt x="3290373" y="1135092"/>
                </a:cubicBezTo>
                <a:cubicBezTo>
                  <a:pt x="3206512" y="962745"/>
                  <a:pt x="3095204" y="810369"/>
                  <a:pt x="2957436" y="677223"/>
                </a:cubicBezTo>
                <a:cubicBezTo>
                  <a:pt x="2920006" y="641022"/>
                  <a:pt x="2880509" y="607134"/>
                  <a:pt x="2840079" y="574229"/>
                </a:cubicBezTo>
                <a:cubicBezTo>
                  <a:pt x="2829013" y="565277"/>
                  <a:pt x="2822421" y="565916"/>
                  <a:pt x="2814945" y="577819"/>
                </a:cubicBezTo>
                <a:cubicBezTo>
                  <a:pt x="2807617" y="589525"/>
                  <a:pt x="2799206" y="600592"/>
                  <a:pt x="2790500" y="611265"/>
                </a:cubicBezTo>
                <a:cubicBezTo>
                  <a:pt x="2782876" y="620561"/>
                  <a:pt x="2783221" y="627005"/>
                  <a:pt x="2793254" y="634727"/>
                </a:cubicBezTo>
                <a:cubicBezTo>
                  <a:pt x="2811748" y="648941"/>
                  <a:pt x="2828963" y="664877"/>
                  <a:pt x="2847309" y="679338"/>
                </a:cubicBezTo>
                <a:cubicBezTo>
                  <a:pt x="2857392" y="687257"/>
                  <a:pt x="2859261" y="694045"/>
                  <a:pt x="2849671" y="703783"/>
                </a:cubicBezTo>
                <a:cubicBezTo>
                  <a:pt x="2839243" y="714359"/>
                  <a:pt x="2829504" y="725720"/>
                  <a:pt x="2820110" y="737229"/>
                </a:cubicBezTo>
                <a:cubicBezTo>
                  <a:pt x="2813273" y="745591"/>
                  <a:pt x="2807666" y="746329"/>
                  <a:pt x="2799206" y="738803"/>
                </a:cubicBezTo>
                <a:cubicBezTo>
                  <a:pt x="2782187" y="723605"/>
                  <a:pt x="2764137" y="709587"/>
                  <a:pt x="2746774" y="694733"/>
                </a:cubicBezTo>
                <a:cubicBezTo>
                  <a:pt x="2739003" y="688044"/>
                  <a:pt x="2733247" y="688388"/>
                  <a:pt x="2727297" y="697045"/>
                </a:cubicBezTo>
                <a:cubicBezTo>
                  <a:pt x="2718836" y="709292"/>
                  <a:pt x="2710426" y="721637"/>
                  <a:pt x="2700687" y="732852"/>
                </a:cubicBezTo>
                <a:cubicBezTo>
                  <a:pt x="2691293" y="743673"/>
                  <a:pt x="2693751" y="749919"/>
                  <a:pt x="2704327" y="758330"/>
                </a:cubicBezTo>
                <a:cubicBezTo>
                  <a:pt x="2789713" y="825960"/>
                  <a:pt x="2865114" y="903526"/>
                  <a:pt x="2932106" y="989306"/>
                </a:cubicBezTo>
                <a:cubicBezTo>
                  <a:pt x="2933728" y="991372"/>
                  <a:pt x="2935351" y="993487"/>
                  <a:pt x="2936974" y="995602"/>
                </a:cubicBezTo>
                <a:cubicBezTo>
                  <a:pt x="2949862" y="1012669"/>
                  <a:pt x="2949911" y="1012669"/>
                  <a:pt x="2933089" y="1025211"/>
                </a:cubicBezTo>
                <a:cubicBezTo>
                  <a:pt x="2922859" y="1032835"/>
                  <a:pt x="2912087" y="1039770"/>
                  <a:pt x="2902446" y="1048082"/>
                </a:cubicBezTo>
                <a:cubicBezTo>
                  <a:pt x="2892216" y="1056887"/>
                  <a:pt x="2885871" y="1054772"/>
                  <a:pt x="2878099" y="1044492"/>
                </a:cubicBezTo>
                <a:cubicBezTo>
                  <a:pt x="2839980" y="993880"/>
                  <a:pt x="2797927" y="946662"/>
                  <a:pt x="2752578" y="902493"/>
                </a:cubicBezTo>
                <a:cubicBezTo>
                  <a:pt x="2669553" y="821632"/>
                  <a:pt x="2577575" y="752576"/>
                  <a:pt x="2476302" y="696061"/>
                </a:cubicBezTo>
                <a:cubicBezTo>
                  <a:pt x="2456726" y="685093"/>
                  <a:pt x="2456579" y="685289"/>
                  <a:pt x="2446840" y="704865"/>
                </a:cubicBezTo>
                <a:cubicBezTo>
                  <a:pt x="2441381" y="715785"/>
                  <a:pt x="2436560" y="727097"/>
                  <a:pt x="2430510" y="737672"/>
                </a:cubicBezTo>
                <a:cubicBezTo>
                  <a:pt x="2424018" y="749034"/>
                  <a:pt x="2426773" y="755527"/>
                  <a:pt x="2438085" y="761674"/>
                </a:cubicBezTo>
                <a:cubicBezTo>
                  <a:pt x="2488550" y="789219"/>
                  <a:pt x="2536308" y="821041"/>
                  <a:pt x="2582101" y="855718"/>
                </a:cubicBezTo>
                <a:cubicBezTo>
                  <a:pt x="2611366" y="877900"/>
                  <a:pt x="2639205" y="901657"/>
                  <a:pt x="2666798" y="925856"/>
                </a:cubicBezTo>
                <a:cubicBezTo>
                  <a:pt x="2675651" y="933628"/>
                  <a:pt x="2676537" y="939480"/>
                  <a:pt x="2667881" y="947793"/>
                </a:cubicBezTo>
                <a:cubicBezTo>
                  <a:pt x="2657600" y="957728"/>
                  <a:pt x="2647616" y="968205"/>
                  <a:pt x="2638516" y="979222"/>
                </a:cubicBezTo>
                <a:cubicBezTo>
                  <a:pt x="2629663" y="989896"/>
                  <a:pt x="2622826" y="989650"/>
                  <a:pt x="2612546" y="980304"/>
                </a:cubicBezTo>
                <a:cubicBezTo>
                  <a:pt x="2554163" y="927184"/>
                  <a:pt x="2490959" y="880605"/>
                  <a:pt x="2422739" y="840912"/>
                </a:cubicBezTo>
                <a:cubicBezTo>
                  <a:pt x="2297020" y="767724"/>
                  <a:pt x="2163998" y="719603"/>
                  <a:pt x="2023464" y="697335"/>
                </a:cubicBezTo>
                <a:lnTo>
                  <a:pt x="1914171" y="686929"/>
                </a:lnTo>
                <a:lnTo>
                  <a:pt x="1914171" y="609961"/>
                </a:lnTo>
                <a:lnTo>
                  <a:pt x="1938028" y="610528"/>
                </a:lnTo>
                <a:cubicBezTo>
                  <a:pt x="1982688" y="613971"/>
                  <a:pt x="2027164" y="619849"/>
                  <a:pt x="2071455" y="628333"/>
                </a:cubicBezTo>
                <a:cubicBezTo>
                  <a:pt x="2163187" y="645941"/>
                  <a:pt x="2251868" y="673141"/>
                  <a:pt x="2336959" y="711653"/>
                </a:cubicBezTo>
                <a:cubicBezTo>
                  <a:pt x="2350829" y="717899"/>
                  <a:pt x="2358158" y="716227"/>
                  <a:pt x="2363618" y="701914"/>
                </a:cubicBezTo>
                <a:cubicBezTo>
                  <a:pt x="2367750" y="690995"/>
                  <a:pt x="2373356" y="680666"/>
                  <a:pt x="2378865" y="670337"/>
                </a:cubicBezTo>
                <a:cubicBezTo>
                  <a:pt x="2384473" y="659762"/>
                  <a:pt x="2389293" y="650319"/>
                  <a:pt x="2373652" y="643531"/>
                </a:cubicBezTo>
                <a:cubicBezTo>
                  <a:pt x="2367062" y="640678"/>
                  <a:pt x="2370307" y="634284"/>
                  <a:pt x="2372323" y="629464"/>
                </a:cubicBezTo>
                <a:cubicBezTo>
                  <a:pt x="2377685" y="616725"/>
                  <a:pt x="2383342" y="604133"/>
                  <a:pt x="2388949" y="591493"/>
                </a:cubicBezTo>
                <a:cubicBezTo>
                  <a:pt x="2397556" y="572114"/>
                  <a:pt x="2397949" y="571868"/>
                  <a:pt x="2416935" y="580573"/>
                </a:cubicBezTo>
                <a:cubicBezTo>
                  <a:pt x="2482696" y="610823"/>
                  <a:pt x="2545752" y="645990"/>
                  <a:pt x="2606054" y="686076"/>
                </a:cubicBezTo>
                <a:cubicBezTo>
                  <a:pt x="2609596" y="688437"/>
                  <a:pt x="2613333" y="690553"/>
                  <a:pt x="2616579" y="693258"/>
                </a:cubicBezTo>
                <a:cubicBezTo>
                  <a:pt x="2625728" y="700930"/>
                  <a:pt x="2632024" y="698372"/>
                  <a:pt x="2638615" y="689175"/>
                </a:cubicBezTo>
                <a:cubicBezTo>
                  <a:pt x="2662224" y="656418"/>
                  <a:pt x="2686374" y="624053"/>
                  <a:pt x="2710328" y="591542"/>
                </a:cubicBezTo>
                <a:cubicBezTo>
                  <a:pt x="2725477" y="570982"/>
                  <a:pt x="2740281" y="550226"/>
                  <a:pt x="2755824" y="530011"/>
                </a:cubicBezTo>
                <a:cubicBezTo>
                  <a:pt x="2762710" y="521058"/>
                  <a:pt x="2761136" y="515649"/>
                  <a:pt x="2752135" y="509500"/>
                </a:cubicBezTo>
                <a:cubicBezTo>
                  <a:pt x="2723116" y="489777"/>
                  <a:pt x="2693751" y="470545"/>
                  <a:pt x="2663208" y="453380"/>
                </a:cubicBezTo>
                <a:cubicBezTo>
                  <a:pt x="2650321" y="446100"/>
                  <a:pt x="2646583" y="439066"/>
                  <a:pt x="2655583" y="426032"/>
                </a:cubicBezTo>
                <a:cubicBezTo>
                  <a:pt x="2663405" y="414671"/>
                  <a:pt x="2670094" y="402472"/>
                  <a:pt x="2676438" y="390225"/>
                </a:cubicBezTo>
                <a:cubicBezTo>
                  <a:pt x="2681898" y="379699"/>
                  <a:pt x="2688046" y="378617"/>
                  <a:pt x="2698031" y="384618"/>
                </a:cubicBezTo>
                <a:cubicBezTo>
                  <a:pt x="2739494" y="409506"/>
                  <a:pt x="2780122" y="435722"/>
                  <a:pt x="2819421" y="463905"/>
                </a:cubicBezTo>
                <a:cubicBezTo>
                  <a:pt x="3030969" y="615741"/>
                  <a:pt x="3199281" y="805892"/>
                  <a:pt x="3324409" y="1034262"/>
                </a:cubicBezTo>
                <a:cubicBezTo>
                  <a:pt x="3335722" y="1054870"/>
                  <a:pt x="3335673" y="1054870"/>
                  <a:pt x="3356577" y="1044787"/>
                </a:cubicBezTo>
                <a:cubicBezTo>
                  <a:pt x="3365676" y="1040409"/>
                  <a:pt x="3374678" y="1035934"/>
                  <a:pt x="3383776" y="1031507"/>
                </a:cubicBezTo>
                <a:cubicBezTo>
                  <a:pt x="3403943" y="1021719"/>
                  <a:pt x="3404041" y="1021669"/>
                  <a:pt x="3392975" y="1001356"/>
                </a:cubicBezTo>
                <a:cubicBezTo>
                  <a:pt x="3342854" y="909133"/>
                  <a:pt x="3285799" y="821435"/>
                  <a:pt x="3219693" y="739934"/>
                </a:cubicBezTo>
                <a:cubicBezTo>
                  <a:pt x="2954681" y="413146"/>
                  <a:pt x="2617366" y="202828"/>
                  <a:pt x="2206126" y="112032"/>
                </a:cubicBezTo>
                <a:cubicBezTo>
                  <a:pt x="2154727" y="100718"/>
                  <a:pt x="2102689" y="93095"/>
                  <a:pt x="2050551" y="85963"/>
                </a:cubicBezTo>
                <a:cubicBezTo>
                  <a:pt x="2035698" y="83946"/>
                  <a:pt x="2029992" y="88865"/>
                  <a:pt x="2029697" y="103375"/>
                </a:cubicBezTo>
                <a:cubicBezTo>
                  <a:pt x="2029451" y="115524"/>
                  <a:pt x="2027582" y="127672"/>
                  <a:pt x="2026697" y="139870"/>
                </a:cubicBezTo>
                <a:cubicBezTo>
                  <a:pt x="2026107" y="148183"/>
                  <a:pt x="2024139" y="156692"/>
                  <a:pt x="2032746" y="163086"/>
                </a:cubicBezTo>
                <a:cubicBezTo>
                  <a:pt x="2036386" y="165742"/>
                  <a:pt x="2034812" y="171005"/>
                  <a:pt x="2034370" y="175186"/>
                </a:cubicBezTo>
                <a:cubicBezTo>
                  <a:pt x="2032992" y="188909"/>
                  <a:pt x="2030631" y="202631"/>
                  <a:pt x="2030287" y="216404"/>
                </a:cubicBezTo>
                <a:cubicBezTo>
                  <a:pt x="2029844" y="231356"/>
                  <a:pt x="2024434" y="236963"/>
                  <a:pt x="2008793" y="235045"/>
                </a:cubicBezTo>
                <a:lnTo>
                  <a:pt x="1914171" y="228617"/>
                </a:lnTo>
                <a:lnTo>
                  <a:pt x="1914171" y="151998"/>
                </a:lnTo>
                <a:lnTo>
                  <a:pt x="1928965" y="152167"/>
                </a:lnTo>
                <a:cubicBezTo>
                  <a:pt x="1943918" y="152708"/>
                  <a:pt x="1950508" y="147986"/>
                  <a:pt x="1950655" y="132788"/>
                </a:cubicBezTo>
                <a:cubicBezTo>
                  <a:pt x="1950803" y="119557"/>
                  <a:pt x="1952279" y="106277"/>
                  <a:pt x="1954000" y="93095"/>
                </a:cubicBezTo>
                <a:cubicBezTo>
                  <a:pt x="1955574" y="81093"/>
                  <a:pt x="1950114" y="76569"/>
                  <a:pt x="1938950" y="76471"/>
                </a:cubicBezTo>
                <a:cubicBezTo>
                  <a:pt x="1934670" y="76471"/>
                  <a:pt x="1930440" y="75978"/>
                  <a:pt x="1926211" y="75782"/>
                </a:cubicBezTo>
                <a:lnTo>
                  <a:pt x="1914171" y="76016"/>
                </a:lnTo>
                <a:lnTo>
                  <a:pt x="1914171" y="59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 w="5818" cap="flat">
            <a:noFill/>
            <a:prstDash val="solid"/>
            <a:miter/>
          </a:ln>
          <a:scene3d>
            <a:camera prst="perspectiveRelaxed">
              <a:rot lat="17400000" lon="0" rev="0"/>
            </a:camera>
            <a:lightRig rig="flood" dir="t"/>
          </a:scene3d>
          <a:sp3d extrusionH="234950" prstMaterial="flat">
            <a:extrusionClr>
              <a:schemeClr val="accent2">
                <a:lumMod val="50000"/>
                <a:lumOff val="50000"/>
              </a:schemeClr>
            </a:extrusionClr>
          </a:sp3d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lowchart: Punched Tape 18">
            <a:extLst>
              <a:ext uri="{FF2B5EF4-FFF2-40B4-BE49-F238E27FC236}">
                <a16:creationId xmlns:a16="http://schemas.microsoft.com/office/drawing/2014/main" id="{A52FCFAA-59B6-44B4-98A3-49438C11DB20}"/>
              </a:ext>
            </a:extLst>
          </p:cNvPr>
          <p:cNvSpPr/>
          <p:nvPr/>
        </p:nvSpPr>
        <p:spPr>
          <a:xfrm>
            <a:off x="3255585" y="1450044"/>
            <a:ext cx="724278" cy="434566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E02635-53EC-47F9-87B2-EC24CFE4B5DA}"/>
              </a:ext>
            </a:extLst>
          </p:cNvPr>
          <p:cNvCxnSpPr>
            <a:cxnSpLocks/>
          </p:cNvCxnSpPr>
          <p:nvPr/>
        </p:nvCxnSpPr>
        <p:spPr>
          <a:xfrm flipV="1">
            <a:off x="3237921" y="2390841"/>
            <a:ext cx="0" cy="2184165"/>
          </a:xfrm>
          <a:prstGeom prst="straightConnector1">
            <a:avLst/>
          </a:prstGeom>
          <a:ln w="57150">
            <a:solidFill>
              <a:schemeClr val="accent1"/>
            </a:solidFill>
            <a:tailEnd type="none" w="med" len="med"/>
          </a:ln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105FB52-7758-4A35-AAC8-5D3E95F97E50}"/>
              </a:ext>
            </a:extLst>
          </p:cNvPr>
          <p:cNvSpPr/>
          <p:nvPr/>
        </p:nvSpPr>
        <p:spPr>
          <a:xfrm>
            <a:off x="3209865" y="1488146"/>
            <a:ext cx="91440" cy="9479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7C3900-A8FE-4CDD-9633-28161754DAA4}"/>
              </a:ext>
            </a:extLst>
          </p:cNvPr>
          <p:cNvSpPr txBox="1"/>
          <p:nvPr/>
        </p:nvSpPr>
        <p:spPr>
          <a:xfrm>
            <a:off x="706320" y="4791649"/>
            <a:ext cx="47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B5FD4DA3-6785-4367-A102-8A873035F7E2}"/>
              </a:ext>
            </a:extLst>
          </p:cNvPr>
          <p:cNvSpPr/>
          <p:nvPr/>
        </p:nvSpPr>
        <p:spPr>
          <a:xfrm>
            <a:off x="815364" y="5497084"/>
            <a:ext cx="4631899" cy="7018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F25FFF-A403-43B2-BBD9-93C7E3D104D1}"/>
              </a:ext>
            </a:extLst>
          </p:cNvPr>
          <p:cNvSpPr txBox="1"/>
          <p:nvPr/>
        </p:nvSpPr>
        <p:spPr>
          <a:xfrm>
            <a:off x="1113619" y="5522818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F733CF-3E5D-4562-957E-AE55A275BEBA}"/>
              </a:ext>
            </a:extLst>
          </p:cNvPr>
          <p:cNvSpPr/>
          <p:nvPr/>
        </p:nvSpPr>
        <p:spPr>
          <a:xfrm>
            <a:off x="6228861" y="1905689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0443B3-1965-4311-BC3D-EDEA1FD3DA35}"/>
              </a:ext>
            </a:extLst>
          </p:cNvPr>
          <p:cNvSpPr/>
          <p:nvPr/>
        </p:nvSpPr>
        <p:spPr>
          <a:xfrm>
            <a:off x="6228861" y="2400305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77828A-E48A-4C69-B40A-112DAE2C3E1C}"/>
              </a:ext>
            </a:extLst>
          </p:cNvPr>
          <p:cNvSpPr/>
          <p:nvPr/>
        </p:nvSpPr>
        <p:spPr>
          <a:xfrm>
            <a:off x="6228861" y="2894921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66D6A3-D246-4686-AE48-91E8724041CB}"/>
              </a:ext>
            </a:extLst>
          </p:cNvPr>
          <p:cNvSpPr/>
          <p:nvPr/>
        </p:nvSpPr>
        <p:spPr>
          <a:xfrm>
            <a:off x="6228861" y="3389538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6EA3A5-7F65-4DF9-A031-4D60D778CA9F}"/>
              </a:ext>
            </a:extLst>
          </p:cNvPr>
          <p:cNvSpPr txBox="1"/>
          <p:nvPr/>
        </p:nvSpPr>
        <p:spPr>
          <a:xfrm>
            <a:off x="6407933" y="185376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4F3983-1357-4902-AB85-EF8BD9B8ADB3}"/>
              </a:ext>
            </a:extLst>
          </p:cNvPr>
          <p:cNvSpPr txBox="1"/>
          <p:nvPr/>
        </p:nvSpPr>
        <p:spPr>
          <a:xfrm>
            <a:off x="6407933" y="2348382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584854-646D-48BB-B620-B2AC3A1233FF}"/>
              </a:ext>
            </a:extLst>
          </p:cNvPr>
          <p:cNvSpPr txBox="1"/>
          <p:nvPr/>
        </p:nvSpPr>
        <p:spPr>
          <a:xfrm>
            <a:off x="6407933" y="2842998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F4029B-2859-4195-A308-CA4399EAFB8A}"/>
              </a:ext>
            </a:extLst>
          </p:cNvPr>
          <p:cNvSpPr txBox="1"/>
          <p:nvPr/>
        </p:nvSpPr>
        <p:spPr>
          <a:xfrm>
            <a:off x="6407933" y="333761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7998AE-B0D3-4FB6-BCC1-11134D0DD354}"/>
              </a:ext>
            </a:extLst>
          </p:cNvPr>
          <p:cNvSpPr txBox="1"/>
          <p:nvPr/>
        </p:nvSpPr>
        <p:spPr>
          <a:xfrm>
            <a:off x="6222450" y="3923202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5D21C7-0A89-4501-AE66-3A162D6B00F7}"/>
              </a:ext>
            </a:extLst>
          </p:cNvPr>
          <p:cNvSpPr txBox="1"/>
          <p:nvPr/>
        </p:nvSpPr>
        <p:spPr>
          <a:xfrm>
            <a:off x="6334299" y="4692643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118179-2449-4E1F-A354-76A60F93B09A}"/>
              </a:ext>
            </a:extLst>
          </p:cNvPr>
          <p:cNvSpPr txBox="1"/>
          <p:nvPr/>
        </p:nvSpPr>
        <p:spPr>
          <a:xfrm>
            <a:off x="7587937" y="3769407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0" name="그룹 1">
            <a:extLst>
              <a:ext uri="{FF2B5EF4-FFF2-40B4-BE49-F238E27FC236}">
                <a16:creationId xmlns:a16="http://schemas.microsoft.com/office/drawing/2014/main" id="{AB3903CC-6A66-4EA6-B958-B4DEFE07CC07}"/>
              </a:ext>
            </a:extLst>
          </p:cNvPr>
          <p:cNvGrpSpPr/>
          <p:nvPr/>
        </p:nvGrpSpPr>
        <p:grpSpPr>
          <a:xfrm>
            <a:off x="6148205" y="5516530"/>
            <a:ext cx="1291681" cy="722105"/>
            <a:chOff x="1326485" y="4687899"/>
            <a:chExt cx="1291681" cy="722105"/>
          </a:xfrm>
        </p:grpSpPr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18409CC1-33B7-4B87-9DB5-0A8716A50909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0D252A-39C3-44DD-9D42-AF74240640F2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id="{80DFF02F-B66F-4E5F-830B-24ED30EF79BA}"/>
              </a:ext>
            </a:extLst>
          </p:cNvPr>
          <p:cNvGrpSpPr/>
          <p:nvPr/>
        </p:nvGrpSpPr>
        <p:grpSpPr>
          <a:xfrm>
            <a:off x="9047334" y="5507465"/>
            <a:ext cx="1336251" cy="740235"/>
            <a:chOff x="4063676" y="4678833"/>
            <a:chExt cx="1336251" cy="740235"/>
          </a:xfrm>
        </p:grpSpPr>
        <p:sp>
          <p:nvSpPr>
            <p:cNvPr id="44" name="Round Same Side Corner Rectangle 20">
              <a:extLst>
                <a:ext uri="{FF2B5EF4-FFF2-40B4-BE49-F238E27FC236}">
                  <a16:creationId xmlns:a16="http://schemas.microsoft.com/office/drawing/2014/main" id="{DA47CE78-E003-4229-B63A-DA53E7D6F7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C695DB-CCC3-4F27-85FF-41C35BA0DFA5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4DF06AA-A7CE-4CA6-BB08-945FFE0B91C3}"/>
              </a:ext>
            </a:extLst>
          </p:cNvPr>
          <p:cNvSpPr txBox="1"/>
          <p:nvPr/>
        </p:nvSpPr>
        <p:spPr>
          <a:xfrm>
            <a:off x="7418583" y="5462084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DF7428-2E59-4D30-B21F-B8EAC7C7BAF2}"/>
              </a:ext>
            </a:extLst>
          </p:cNvPr>
          <p:cNvSpPr txBox="1"/>
          <p:nvPr/>
        </p:nvSpPr>
        <p:spPr>
          <a:xfrm>
            <a:off x="10282345" y="5462084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3AFD781-60AE-4B4F-B632-A4D5D6601204}"/>
              </a:ext>
            </a:extLst>
          </p:cNvPr>
          <p:cNvGrpSpPr/>
          <p:nvPr/>
        </p:nvGrpSpPr>
        <p:grpSpPr>
          <a:xfrm>
            <a:off x="2920276" y="1710299"/>
            <a:ext cx="5845563" cy="3430579"/>
            <a:chOff x="2687161" y="3731096"/>
            <a:chExt cx="5158677" cy="3027467"/>
          </a:xfrm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2D8801A-56AE-4F6C-8ED9-0EA57E88660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29A6200B-83AB-4FF2-AF3D-2613A4E88A6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FD37A58-D49D-46B5-85E6-B779CCF9FE0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E1A41B5-CEB3-4858-94E5-418B35B9691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27884E3-17AD-45E6-A653-4E56F8B90DA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B6DD499-B1A5-47C0-9001-CEFBF77B71D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B97CAC9-E08E-456E-9DB0-97C6263A9C3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BEDBF27-352C-43B0-941B-FBB8EB356B0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22AD9B54-9231-476F-96C5-DFB6FA52D28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170D21E-70BD-41F4-9A83-F720CD50EC8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D62B440-3FC8-4B01-9B19-21632F572F7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94E15BB-84EF-4BA1-9B9F-7600AEDBB88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E2559C3-6D55-4038-BA43-18C1397E2D4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24BF1D8-AE18-4ED2-88E5-D19C285101D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17C0A61-4F39-464A-B114-B8074C3081D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43A6713-3501-4591-867E-B1E4D2BC8B8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0277A77-86F0-4058-90E7-6D9F52C88B0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C521B02-F77E-4A61-B749-FD20B2DE604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032475F-B3F7-43B4-B937-AFD4AED2806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DEB9F31-C813-4B9D-B79D-642D8BF2A4A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B20FF19-3F37-4D69-81B5-1F4BB2154D8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1AABF63-A07F-48AE-A14F-771FDAE5F85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A01FB5-C9F2-4CB6-9C11-F0A05F2E1B2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7D6D0E3-CF3C-4C6C-8E97-97C3467BD11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AB88528-59DE-405F-9ADC-1BA52C72153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F7BF444-91CA-430B-81DF-674A318A7A8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5DBFC80-6E92-4C8E-AC34-97FE5388B03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8725463-DAC0-49F2-A640-BC37376EE64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9187FCD-280B-4A4A-9D1C-29F5C939509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9AA20CD-B728-4838-9F04-BF8FBD1D7CB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1F92DE6-2A16-4665-A125-A8FC488F96A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376E9FC-D18C-487F-BD84-D413324ABB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B617E8B6-8E36-4729-AA28-21C5CA1D586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2A63906-2757-429B-9629-F82831679B5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B5C7A61-4792-4C82-A186-7A1606C34300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7F48027-C94A-45A3-836F-CB8EE85DF8F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5EFB15A-4D7D-46D8-B662-E402E08F8E4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DB27D52-A444-4230-9EC5-A63BAF34C67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CD9F845-B9CE-48E6-B650-F4C432B2276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D624F9E-F70A-4FBF-BECC-2C4901C6E3B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9A2C654-1AB8-49B9-AF10-3344FB1F36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6D6BFBEE-CEEE-4C12-9379-693A3F42684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94A6E28-FF4F-41C0-8F99-E3A2DB98422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B23BAD3-DB79-4C38-ADCF-6C539E9C398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8FE2284-725C-4E65-843B-BC225E509FC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D6B4148-3A37-40A9-8B5A-62EB0AF9789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BD1E39C-C956-4EF8-8D51-A9A5C727D89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DE68873-0D9E-43E5-8E0C-A503F1B2198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D670FC0-ED40-4188-9B69-BEF837E6265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D9C36AB-A5A8-4609-9C47-14BC366ADBF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47C02BD-696C-4C7C-BACB-BD4F1F5F23D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2E56883-8C30-4B6B-A871-0AB19C6DC38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B395AC1-7A1D-4900-8348-2E99D01F1D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B74F4106-B3F3-409A-9DF4-57537CA8717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1E850ED-6812-4A12-88AC-A6999087523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C5951C2-10BA-4060-840C-5926DEB5517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68AB2F9-3123-42EC-ABB3-9F2CB309D98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2FE2DFF-67E3-4D46-B90A-D4A18872C26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0EC83F5-4DB9-461A-A3FB-5915A85EDE6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209133C-12F6-40D2-91D3-F4CAA43A0AC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6854695-283E-49A1-BD37-3B906A4E3CB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DFBA02B5-7035-4EBD-B192-99C31A7CA5E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D4E7D26-9BAB-4FD6-A0C8-F7349EAFAAD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73B81B2-A9A2-419C-967A-2CFFFCDDACB7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3246320F-5509-4C64-AE18-C218C3C411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44FCA4F-8809-4632-83AA-A88AA249309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6B0802FC-C2C2-4CE1-A492-BCBD753A4B1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240B59E-8968-4125-9223-5D51291FD25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A00A633-902A-444D-BD31-C595BAD2CF1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A704FAF-4EE8-4409-8D00-7C327753118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4DAF9176-2658-4650-A561-5830DA78EF9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F766700-8A42-41E0-8C45-01A4B9B4D40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28742F2-C155-464E-87C2-16DFB0DE41F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C7885E1-314B-4552-99A2-6FC3E0CD07D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D04C9D0-776F-42C7-89C7-699987E8E13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59F030D-28F1-4D26-9D77-5E7E8DAD096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A82D7E6-D45C-4E18-8D02-54C1DB7966E4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49271C40-2F4A-48ED-8118-1654993C5F7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4B5E0D0-42E0-49C9-89D8-2729FE0A178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07DE1EE-9F53-4311-8760-3AE0F1789E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286B64C-96A9-4210-A558-288D3F73AD2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3C23351-3C83-475B-9242-97784B6F7F3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F0C9A8C-7579-46CB-AE4F-124B1712BBB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5618D70-A167-474D-BDF1-A40357EC311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FDCA872-7AC0-46BD-9C10-948A7D99F5A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2B30835-E193-4A4F-A672-A9D45AD3C54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3BC3359-0468-45DF-90FB-5350559604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5A7FA80-6D7B-4364-A141-5E10A6D6707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6A11F97-6B7E-4CD0-88FC-10B7D1DCE84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EE1A8F0-71BA-455B-9ADB-F7D39FF094C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89D5091-0294-4035-A1CB-0C3E5789C4D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DB97FEF-BF8C-4D44-9372-8F3AA7A0FC5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C0B06D23-3B4C-45D2-9AF0-2630AB415F2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FC86536-A05A-4D48-96B2-E2C98AC47EB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8F0A004-74C9-44F1-B654-65464421883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84E2A19-41F6-499F-B9FA-8F5E7F87BAF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93D40E6-9E9C-4D93-914A-4FF942477BC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8E228E51-ADAF-4E87-8968-BF9BEB7FE4F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68611121-E42C-4E59-A3A1-71309FA61E7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A97BB971-F7A7-4CA6-9064-9C905A2F98D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2885B91-CDAC-4A0C-91D4-063C8A081F7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68E3FAA-4B17-4B22-BDEF-C914A26BFB9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09E51E3-81A4-47F4-BCF5-280EF262D0A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8AE82BCB-665F-4FB9-8244-ACC6DE26C50C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D7BA977-4AB9-4815-828B-6A89A46249A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DCC603DF-2222-404F-9ECA-D6AAEE7E911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A6B14B33-FF8F-4B6C-82F5-306089EB237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AD9F97D6-13CA-4B5A-AA7F-5FDAF98BEDC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B22F91A-0196-46B4-9054-373BAD433AB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8DBFFE72-53CF-4373-97CF-EB39EBCA2DA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36967C16-1498-4FE9-8208-BCDA0A3A809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35D13722-C362-4DFF-B566-A876E4B4E51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912FCC-4CAF-4120-BC26-0E930E3E26DB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A34DCB-7334-4B7B-99DD-9D10AD2E7CD0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9ECC6CA-9428-48A0-94C2-113953F75268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16958FF-75D2-4209-BBCF-22394DE541A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id="{09987CB6-80C9-406F-A144-3CC90CDA632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id="{F77893B5-A248-4BBF-94E2-E0A23C849463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C0AF9DE0-B36D-4AC6-BF7D-EE8947CCEC2B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766826DA-B0A7-46C4-B0FF-2A3F65C2A554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A059532-E22E-418E-BE3A-7E17FBB61D4F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723818EA-5824-4545-A858-BDE45A9DB70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id="{7429AB8E-F6D4-48B2-9B9F-1780E3E9F55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id="{FF38A0D9-A9FB-4770-9118-4BCD9AEDBD35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F459C6E-A066-42B8-9587-C1B9BB906F9D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8CB52A8-FB9F-4DD8-93BE-438C842BE825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id="{412769C8-8F99-4287-805C-0C7404BB3328}"/>
              </a:ext>
            </a:extLst>
          </p:cNvPr>
          <p:cNvSpPr/>
          <p:nvPr/>
        </p:nvSpPr>
        <p:spPr>
          <a:xfrm>
            <a:off x="1729462" y="3570386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id="{FD83B0F2-C79D-4A74-9EF8-932A17606D70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F934653-1852-4FE1-ACFE-60B5E8F1C9CB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120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8CD03064-2EE8-4397-A571-0BF9CC651106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2C977B66-E0C3-4393-ACA5-722120178ACC}"/>
              </a:ext>
            </a:extLst>
          </p:cNvPr>
          <p:cNvSpPr txBox="1"/>
          <p:nvPr/>
        </p:nvSpPr>
        <p:spPr>
          <a:xfrm>
            <a:off x="3644798" y="2790844"/>
            <a:ext cx="807962" cy="306467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AE414C6D-6FA5-4747-A758-ECDEA45326BC}"/>
              </a:ext>
            </a:extLst>
          </p:cNvPr>
          <p:cNvSpPr txBox="1"/>
          <p:nvPr/>
        </p:nvSpPr>
        <p:spPr>
          <a:xfrm>
            <a:off x="6948961" y="2565805"/>
            <a:ext cx="807962" cy="306467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C7648DC-26C1-4432-A7F3-F3817F2C7262}"/>
              </a:ext>
            </a:extLst>
          </p:cNvPr>
          <p:cNvGrpSpPr/>
          <p:nvPr/>
        </p:nvGrpSpPr>
        <p:grpSpPr>
          <a:xfrm>
            <a:off x="9663278" y="1646737"/>
            <a:ext cx="1468508" cy="595809"/>
            <a:chOff x="7903518" y="764704"/>
            <a:chExt cx="1468508" cy="595809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4DE92AC-ABAB-4CE1-A049-D750EB4AA977}"/>
                </a:ext>
              </a:extLst>
            </p:cNvPr>
            <p:cNvSpPr/>
            <p:nvPr/>
          </p:nvSpPr>
          <p:spPr>
            <a:xfrm>
              <a:off x="7903518" y="810581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0F358961-EA8B-441B-8566-2DC9F28BCD48}"/>
                </a:ext>
              </a:extLst>
            </p:cNvPr>
            <p:cNvSpPr/>
            <p:nvPr/>
          </p:nvSpPr>
          <p:spPr>
            <a:xfrm>
              <a:off x="7903518" y="108908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976594EA-7FE4-429E-8EE6-E3F80BA3B74F}"/>
                </a:ext>
              </a:extLst>
            </p:cNvPr>
            <p:cNvSpPr txBox="1"/>
            <p:nvPr/>
          </p:nvSpPr>
          <p:spPr>
            <a:xfrm>
              <a:off x="8173320" y="764704"/>
              <a:ext cx="119870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 Here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D884B7B-26AF-4300-A2CB-1CF320E416C8}"/>
                </a:ext>
              </a:extLst>
            </p:cNvPr>
            <p:cNvSpPr txBox="1"/>
            <p:nvPr/>
          </p:nvSpPr>
          <p:spPr>
            <a:xfrm>
              <a:off x="8171088" y="1052736"/>
              <a:ext cx="119870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 Here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id="{CDA53F64-3812-41EA-96B5-624DA289CCE6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id="{039EA070-ADEA-4A93-9B42-C1298AE50EAF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3D12E03-E47E-45DE-A9FE-DE33A9B91B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13E8647-6F19-4607-A156-D601C3197A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4C1F16-4A70-4AA7-8880-BC96F59DD7AB}"/>
              </a:ext>
            </a:extLst>
          </p:cNvPr>
          <p:cNvGrpSpPr/>
          <p:nvPr/>
        </p:nvGrpSpPr>
        <p:grpSpPr>
          <a:xfrm>
            <a:off x="5663981" y="1733515"/>
            <a:ext cx="873587" cy="1535720"/>
            <a:chOff x="7182034" y="5192864"/>
            <a:chExt cx="825553" cy="145127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640AA1D-26C4-4C55-98EE-7ED4AAA3FA44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DD22D08D-AE3F-497F-9657-BB575D749FE4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47494150-75EA-49BE-B0B8-4530F946266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7F36DB3A-4600-49FD-B637-0D6E59BE7BE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C9DD2A03-25F3-4614-8412-61BD1F3577B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7DFE296F-7F38-469E-8118-7AA1F23B142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88E863E-28ED-48CF-B1EE-CA47A17E8C1E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6FD932-6161-4034-9E5D-E5359082317B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8D1F6-74CB-4464-B58A-DA629BFA83A5}"/>
              </a:ext>
            </a:extLst>
          </p:cNvPr>
          <p:cNvSpPr/>
          <p:nvPr/>
        </p:nvSpPr>
        <p:spPr>
          <a:xfrm rot="18900000">
            <a:off x="3978861" y="3866355"/>
            <a:ext cx="721670" cy="7216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846B12-3564-4573-B006-89654EFE1A23}"/>
              </a:ext>
            </a:extLst>
          </p:cNvPr>
          <p:cNvSpPr/>
          <p:nvPr/>
        </p:nvSpPr>
        <p:spPr>
          <a:xfrm rot="18900000">
            <a:off x="5743189" y="3866355"/>
            <a:ext cx="721670" cy="7216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E538DD-44E3-4043-97B5-9EBEFBCB1909}"/>
              </a:ext>
            </a:extLst>
          </p:cNvPr>
          <p:cNvSpPr/>
          <p:nvPr/>
        </p:nvSpPr>
        <p:spPr>
          <a:xfrm rot="18900000">
            <a:off x="7507516" y="3866355"/>
            <a:ext cx="721670" cy="72167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41">
            <a:extLst>
              <a:ext uri="{FF2B5EF4-FFF2-40B4-BE49-F238E27FC236}">
                <a16:creationId xmlns:a16="http://schemas.microsoft.com/office/drawing/2014/main" id="{B5CAF8FC-D27E-4DAC-BCF2-D7B57395B361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E2B7DCDD-2B5D-423F-B8A7-E0356129D478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F723BF5D-AE0A-4D17-99C1-482C4BBE0C42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0E11F-44A3-4207-9A48-45D4DA6CC9E6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FCE0B1-36EB-4529-9206-4A80460A6D3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D1E051-DBBF-4522-AA5B-6EF89484AEB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640351-702C-4F33-8DE8-727AB61FAB82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45A9A5-85E1-4740-9BF4-CA80E140D66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85EB96-D1D1-4098-BBED-1FFC8901098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33F42C-284C-40B5-8F1E-76F6D1F49BBE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E8EA12-EED3-4607-831E-FC8142745B5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92CEE6-E652-41B2-99FC-B7599F5EF9C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18767C-4659-42F2-B229-F4E4A397240C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F29712-1F9E-4127-8825-1688CE8E9D09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A8A45A-0477-4BF2-A570-B2A1E28D82A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3E40A2E-01F9-4D84-9566-8B4A3FEF0C5A}"/>
              </a:ext>
            </a:extLst>
          </p:cNvPr>
          <p:cNvSpPr txBox="1"/>
          <p:nvPr/>
        </p:nvSpPr>
        <p:spPr>
          <a:xfrm>
            <a:off x="502455" y="3955338"/>
            <a:ext cx="235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514E21-5FA4-414F-9750-6BC71BD6A522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8AF210A-F3E5-4131-9DD3-F9B63E541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8F0E11-C65D-4169-B9BE-1B0C436267CE}"/>
              </a:ext>
            </a:extLst>
          </p:cNvPr>
          <p:cNvGrpSpPr/>
          <p:nvPr/>
        </p:nvGrpSpPr>
        <p:grpSpPr>
          <a:xfrm flipH="1">
            <a:off x="666128" y="992494"/>
            <a:ext cx="6100834" cy="5884962"/>
            <a:chOff x="115141" y="2730175"/>
            <a:chExt cx="4279242" cy="4127825"/>
          </a:xfrm>
          <a:solidFill>
            <a:schemeClr val="accent2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6D81379-2662-4851-8C2A-3E78DBF0A42A}"/>
                </a:ext>
              </a:extLst>
            </p:cNvPr>
            <p:cNvSpPr/>
            <p:nvPr/>
          </p:nvSpPr>
          <p:spPr>
            <a:xfrm>
              <a:off x="2976790" y="2730175"/>
              <a:ext cx="428232" cy="1192460"/>
            </a:xfrm>
            <a:custGeom>
              <a:avLst/>
              <a:gdLst>
                <a:gd name="connsiteX0" fmla="*/ 1403464 w 1449254"/>
                <a:gd name="connsiteY0" fmla="*/ 1375259 h 4035615"/>
                <a:gd name="connsiteX1" fmla="*/ 1391506 w 1449254"/>
                <a:gd name="connsiteY1" fmla="*/ 1347794 h 4035615"/>
                <a:gd name="connsiteX2" fmla="*/ 1367517 w 1449254"/>
                <a:gd name="connsiteY2" fmla="*/ 926853 h 4035615"/>
                <a:gd name="connsiteX3" fmla="*/ 1331158 w 1449254"/>
                <a:gd name="connsiteY3" fmla="*/ 710796 h 4035615"/>
                <a:gd name="connsiteX4" fmla="*/ 1308215 w 1449254"/>
                <a:gd name="connsiteY4" fmla="*/ 688674 h 4035615"/>
                <a:gd name="connsiteX5" fmla="*/ 1072503 w 1449254"/>
                <a:gd name="connsiteY5" fmla="*/ 618387 h 4035615"/>
                <a:gd name="connsiteX6" fmla="*/ 994293 w 1449254"/>
                <a:gd name="connsiteY6" fmla="*/ 575601 h 4035615"/>
                <a:gd name="connsiteX7" fmla="*/ 990893 w 1449254"/>
                <a:gd name="connsiteY7" fmla="*/ 577171 h 4035615"/>
                <a:gd name="connsiteX8" fmla="*/ 984877 w 1449254"/>
                <a:gd name="connsiteY8" fmla="*/ 570744 h 4035615"/>
                <a:gd name="connsiteX9" fmla="*/ 999301 w 1449254"/>
                <a:gd name="connsiteY9" fmla="*/ 545371 h 4035615"/>
                <a:gd name="connsiteX10" fmla="*/ 1026242 w 1449254"/>
                <a:gd name="connsiteY10" fmla="*/ 508602 h 4035615"/>
                <a:gd name="connsiteX11" fmla="*/ 1038312 w 1449254"/>
                <a:gd name="connsiteY11" fmla="*/ 445825 h 4035615"/>
                <a:gd name="connsiteX12" fmla="*/ 1056323 w 1449254"/>
                <a:gd name="connsiteY12" fmla="*/ 385104 h 4035615"/>
                <a:gd name="connsiteX13" fmla="*/ 1065851 w 1449254"/>
                <a:gd name="connsiteY13" fmla="*/ 246621 h 4035615"/>
                <a:gd name="connsiteX14" fmla="*/ 1079117 w 1449254"/>
                <a:gd name="connsiteY14" fmla="*/ 217661 h 4035615"/>
                <a:gd name="connsiteX15" fmla="*/ 1066748 w 1449254"/>
                <a:gd name="connsiteY15" fmla="*/ 80337 h 4035615"/>
                <a:gd name="connsiteX16" fmla="*/ 998142 w 1449254"/>
                <a:gd name="connsiteY16" fmla="*/ 17897 h 4035615"/>
                <a:gd name="connsiteX17" fmla="*/ 876288 w 1449254"/>
                <a:gd name="connsiteY17" fmla="*/ 409 h 4035615"/>
                <a:gd name="connsiteX18" fmla="*/ 700139 w 1449254"/>
                <a:gd name="connsiteY18" fmla="*/ 88109 h 4035615"/>
                <a:gd name="connsiteX19" fmla="*/ 682091 w 1449254"/>
                <a:gd name="connsiteY19" fmla="*/ 298150 h 4035615"/>
                <a:gd name="connsiteX20" fmla="*/ 682091 w 1449254"/>
                <a:gd name="connsiteY20" fmla="*/ 298150 h 4035615"/>
                <a:gd name="connsiteX21" fmla="*/ 682091 w 1449254"/>
                <a:gd name="connsiteY21" fmla="*/ 298150 h 4035615"/>
                <a:gd name="connsiteX22" fmla="*/ 690909 w 1449254"/>
                <a:gd name="connsiteY22" fmla="*/ 374305 h 4035615"/>
                <a:gd name="connsiteX23" fmla="*/ 732499 w 1449254"/>
                <a:gd name="connsiteY23" fmla="*/ 525529 h 4035615"/>
                <a:gd name="connsiteX24" fmla="*/ 732499 w 1449254"/>
                <a:gd name="connsiteY24" fmla="*/ 525529 h 4035615"/>
                <a:gd name="connsiteX25" fmla="*/ 732499 w 1449254"/>
                <a:gd name="connsiteY25" fmla="*/ 525529 h 4035615"/>
                <a:gd name="connsiteX26" fmla="*/ 720093 w 1449254"/>
                <a:gd name="connsiteY26" fmla="*/ 539243 h 4035615"/>
                <a:gd name="connsiteX27" fmla="*/ 638446 w 1449254"/>
                <a:gd name="connsiteY27" fmla="*/ 611212 h 4035615"/>
                <a:gd name="connsiteX28" fmla="*/ 610271 w 1449254"/>
                <a:gd name="connsiteY28" fmla="*/ 626608 h 4035615"/>
                <a:gd name="connsiteX29" fmla="*/ 396904 w 1449254"/>
                <a:gd name="connsiteY29" fmla="*/ 685909 h 4035615"/>
                <a:gd name="connsiteX30" fmla="*/ 345450 w 1449254"/>
                <a:gd name="connsiteY30" fmla="*/ 745659 h 4035615"/>
                <a:gd name="connsiteX31" fmla="*/ 342946 w 1449254"/>
                <a:gd name="connsiteY31" fmla="*/ 763782 h 4035615"/>
                <a:gd name="connsiteX32" fmla="*/ 279123 w 1449254"/>
                <a:gd name="connsiteY32" fmla="*/ 1111858 h 4035615"/>
                <a:gd name="connsiteX33" fmla="*/ 202483 w 1449254"/>
                <a:gd name="connsiteY33" fmla="*/ 1482241 h 4035615"/>
                <a:gd name="connsiteX34" fmla="*/ 181483 w 1449254"/>
                <a:gd name="connsiteY34" fmla="*/ 1723109 h 4035615"/>
                <a:gd name="connsiteX35" fmla="*/ 191086 w 1449254"/>
                <a:gd name="connsiteY35" fmla="*/ 1895708 h 4035615"/>
                <a:gd name="connsiteX36" fmla="*/ 201511 w 1449254"/>
                <a:gd name="connsiteY36" fmla="*/ 2098649 h 4035615"/>
                <a:gd name="connsiteX37" fmla="*/ 201511 w 1449254"/>
                <a:gd name="connsiteY37" fmla="*/ 2098649 h 4035615"/>
                <a:gd name="connsiteX38" fmla="*/ 231891 w 1449254"/>
                <a:gd name="connsiteY38" fmla="*/ 2188069 h 4035615"/>
                <a:gd name="connsiteX39" fmla="*/ 233199 w 1449254"/>
                <a:gd name="connsiteY39" fmla="*/ 2191731 h 4035615"/>
                <a:gd name="connsiteX40" fmla="*/ 233199 w 1449254"/>
                <a:gd name="connsiteY40" fmla="*/ 2191731 h 4035615"/>
                <a:gd name="connsiteX41" fmla="*/ 216197 w 1449254"/>
                <a:gd name="connsiteY41" fmla="*/ 2271211 h 4035615"/>
                <a:gd name="connsiteX42" fmla="*/ 197775 w 1449254"/>
                <a:gd name="connsiteY42" fmla="*/ 2295761 h 4035615"/>
                <a:gd name="connsiteX43" fmla="*/ 17852 w 1449254"/>
                <a:gd name="connsiteY43" fmla="*/ 2398521 h 4035615"/>
                <a:gd name="connsiteX44" fmla="*/ 588 w 1449254"/>
                <a:gd name="connsiteY44" fmla="*/ 2430283 h 4035615"/>
                <a:gd name="connsiteX45" fmla="*/ 8660 w 1449254"/>
                <a:gd name="connsiteY45" fmla="*/ 2494667 h 4035615"/>
                <a:gd name="connsiteX46" fmla="*/ 30407 w 1449254"/>
                <a:gd name="connsiteY46" fmla="*/ 2715021 h 4035615"/>
                <a:gd name="connsiteX47" fmla="*/ 48381 w 1449254"/>
                <a:gd name="connsiteY47" fmla="*/ 2727389 h 4035615"/>
                <a:gd name="connsiteX48" fmla="*/ 70091 w 1449254"/>
                <a:gd name="connsiteY48" fmla="*/ 2742037 h 4035615"/>
                <a:gd name="connsiteX49" fmla="*/ 81787 w 1449254"/>
                <a:gd name="connsiteY49" fmla="*/ 2989408 h 4035615"/>
                <a:gd name="connsiteX50" fmla="*/ 82497 w 1449254"/>
                <a:gd name="connsiteY50" fmla="*/ 3054090 h 4035615"/>
                <a:gd name="connsiteX51" fmla="*/ 103348 w 1449254"/>
                <a:gd name="connsiteY51" fmla="*/ 3067617 h 4035615"/>
                <a:gd name="connsiteX52" fmla="*/ 131411 w 1449254"/>
                <a:gd name="connsiteY52" fmla="*/ 3056108 h 4035615"/>
                <a:gd name="connsiteX53" fmla="*/ 170721 w 1449254"/>
                <a:gd name="connsiteY53" fmla="*/ 3063843 h 4035615"/>
                <a:gd name="connsiteX54" fmla="*/ 203268 w 1449254"/>
                <a:gd name="connsiteY54" fmla="*/ 3068664 h 4035615"/>
                <a:gd name="connsiteX55" fmla="*/ 217729 w 1449254"/>
                <a:gd name="connsiteY55" fmla="*/ 3061377 h 4035615"/>
                <a:gd name="connsiteX56" fmla="*/ 412374 w 1449254"/>
                <a:gd name="connsiteY56" fmla="*/ 2960224 h 4035615"/>
                <a:gd name="connsiteX57" fmla="*/ 441072 w 1449254"/>
                <a:gd name="connsiteY57" fmla="*/ 2951368 h 4035615"/>
                <a:gd name="connsiteX58" fmla="*/ 578546 w 1449254"/>
                <a:gd name="connsiteY58" fmla="*/ 2881230 h 4035615"/>
                <a:gd name="connsiteX59" fmla="*/ 597716 w 1449254"/>
                <a:gd name="connsiteY59" fmla="*/ 2890908 h 4035615"/>
                <a:gd name="connsiteX60" fmla="*/ 603732 w 1449254"/>
                <a:gd name="connsiteY60" fmla="*/ 2911946 h 4035615"/>
                <a:gd name="connsiteX61" fmla="*/ 602648 w 1449254"/>
                <a:gd name="connsiteY61" fmla="*/ 2995349 h 4035615"/>
                <a:gd name="connsiteX62" fmla="*/ 607020 w 1449254"/>
                <a:gd name="connsiteY62" fmla="*/ 3202737 h 4035615"/>
                <a:gd name="connsiteX63" fmla="*/ 628842 w 1449254"/>
                <a:gd name="connsiteY63" fmla="*/ 3370142 h 4035615"/>
                <a:gd name="connsiteX64" fmla="*/ 613036 w 1449254"/>
                <a:gd name="connsiteY64" fmla="*/ 3410199 h 4035615"/>
                <a:gd name="connsiteX65" fmla="*/ 532585 w 1449254"/>
                <a:gd name="connsiteY65" fmla="*/ 3478955 h 4035615"/>
                <a:gd name="connsiteX66" fmla="*/ 521487 w 1449254"/>
                <a:gd name="connsiteY66" fmla="*/ 3540723 h 4035615"/>
                <a:gd name="connsiteX67" fmla="*/ 559713 w 1449254"/>
                <a:gd name="connsiteY67" fmla="*/ 3616914 h 4035615"/>
                <a:gd name="connsiteX68" fmla="*/ 584525 w 1449254"/>
                <a:gd name="connsiteY68" fmla="*/ 3626032 h 4035615"/>
                <a:gd name="connsiteX69" fmla="*/ 608440 w 1449254"/>
                <a:gd name="connsiteY69" fmla="*/ 3637466 h 4035615"/>
                <a:gd name="connsiteX70" fmla="*/ 611653 w 1449254"/>
                <a:gd name="connsiteY70" fmla="*/ 3659438 h 4035615"/>
                <a:gd name="connsiteX71" fmla="*/ 698831 w 1449254"/>
                <a:gd name="connsiteY71" fmla="*/ 3875234 h 4035615"/>
                <a:gd name="connsiteX72" fmla="*/ 727753 w 1449254"/>
                <a:gd name="connsiteY72" fmla="*/ 3955797 h 4035615"/>
                <a:gd name="connsiteX73" fmla="*/ 740645 w 1449254"/>
                <a:gd name="connsiteY73" fmla="*/ 3987372 h 4035615"/>
                <a:gd name="connsiteX74" fmla="*/ 812240 w 1449254"/>
                <a:gd name="connsiteY74" fmla="*/ 3995929 h 4035615"/>
                <a:gd name="connsiteX75" fmla="*/ 863508 w 1449254"/>
                <a:gd name="connsiteY75" fmla="*/ 4008336 h 4035615"/>
                <a:gd name="connsiteX76" fmla="*/ 909657 w 1449254"/>
                <a:gd name="connsiteY76" fmla="*/ 4025637 h 4035615"/>
                <a:gd name="connsiteX77" fmla="*/ 1019068 w 1449254"/>
                <a:gd name="connsiteY77" fmla="*/ 4033932 h 4035615"/>
                <a:gd name="connsiteX78" fmla="*/ 1161399 w 1449254"/>
                <a:gd name="connsiteY78" fmla="*/ 4019023 h 4035615"/>
                <a:gd name="connsiteX79" fmla="*/ 1173469 w 1449254"/>
                <a:gd name="connsiteY79" fmla="*/ 4010540 h 4035615"/>
                <a:gd name="connsiteX80" fmla="*/ 1145593 w 1449254"/>
                <a:gd name="connsiteY80" fmla="*/ 3955648 h 4035615"/>
                <a:gd name="connsiteX81" fmla="*/ 1082031 w 1449254"/>
                <a:gd name="connsiteY81" fmla="*/ 3916375 h 4035615"/>
                <a:gd name="connsiteX82" fmla="*/ 979234 w 1449254"/>
                <a:gd name="connsiteY82" fmla="*/ 3798108 h 4035615"/>
                <a:gd name="connsiteX83" fmla="*/ 951022 w 1449254"/>
                <a:gd name="connsiteY83" fmla="*/ 3752034 h 4035615"/>
                <a:gd name="connsiteX84" fmla="*/ 895494 w 1449254"/>
                <a:gd name="connsiteY84" fmla="*/ 3427351 h 4035615"/>
                <a:gd name="connsiteX85" fmla="*/ 903155 w 1449254"/>
                <a:gd name="connsiteY85" fmla="*/ 3374140 h 4035615"/>
                <a:gd name="connsiteX86" fmla="*/ 1125938 w 1449254"/>
                <a:gd name="connsiteY86" fmla="*/ 3073708 h 4035615"/>
                <a:gd name="connsiteX87" fmla="*/ 1202952 w 1449254"/>
                <a:gd name="connsiteY87" fmla="*/ 2938663 h 4035615"/>
                <a:gd name="connsiteX88" fmla="*/ 1230043 w 1449254"/>
                <a:gd name="connsiteY88" fmla="*/ 2855484 h 4035615"/>
                <a:gd name="connsiteX89" fmla="*/ 1249474 w 1449254"/>
                <a:gd name="connsiteY89" fmla="*/ 2744504 h 4035615"/>
                <a:gd name="connsiteX90" fmla="*/ 1254518 w 1449254"/>
                <a:gd name="connsiteY90" fmla="*/ 2728772 h 4035615"/>
                <a:gd name="connsiteX91" fmla="*/ 1253173 w 1449254"/>
                <a:gd name="connsiteY91" fmla="*/ 2686323 h 4035615"/>
                <a:gd name="connsiteX92" fmla="*/ 1252463 w 1449254"/>
                <a:gd name="connsiteY92" fmla="*/ 2683146 h 4035615"/>
                <a:gd name="connsiteX93" fmla="*/ 1254219 w 1449254"/>
                <a:gd name="connsiteY93" fmla="*/ 2504046 h 4035615"/>
                <a:gd name="connsiteX94" fmla="*/ 1255976 w 1449254"/>
                <a:gd name="connsiteY94" fmla="*/ 2400352 h 4035615"/>
                <a:gd name="connsiteX95" fmla="*/ 1245251 w 1449254"/>
                <a:gd name="connsiteY95" fmla="*/ 2189265 h 4035615"/>
                <a:gd name="connsiteX96" fmla="*/ 1277686 w 1449254"/>
                <a:gd name="connsiteY96" fmla="*/ 2113671 h 4035615"/>
                <a:gd name="connsiteX97" fmla="*/ 1279293 w 1449254"/>
                <a:gd name="connsiteY97" fmla="*/ 2112438 h 4035615"/>
                <a:gd name="connsiteX98" fmla="*/ 1322601 w 1449254"/>
                <a:gd name="connsiteY98" fmla="*/ 1996936 h 4035615"/>
                <a:gd name="connsiteX99" fmla="*/ 1327085 w 1449254"/>
                <a:gd name="connsiteY99" fmla="*/ 1908600 h 4035615"/>
                <a:gd name="connsiteX100" fmla="*/ 1354774 w 1449254"/>
                <a:gd name="connsiteY100" fmla="*/ 1942305 h 4035615"/>
                <a:gd name="connsiteX101" fmla="*/ 1359856 w 1449254"/>
                <a:gd name="connsiteY101" fmla="*/ 1933375 h 4035615"/>
                <a:gd name="connsiteX102" fmla="*/ 1367218 w 1449254"/>
                <a:gd name="connsiteY102" fmla="*/ 1918876 h 4035615"/>
                <a:gd name="connsiteX103" fmla="*/ 1449238 w 1449254"/>
                <a:gd name="connsiteY103" fmla="*/ 1530370 h 4035615"/>
                <a:gd name="connsiteX104" fmla="*/ 1403464 w 1449254"/>
                <a:gd name="connsiteY104" fmla="*/ 1375259 h 4035615"/>
                <a:gd name="connsiteX105" fmla="*/ 445295 w 1449254"/>
                <a:gd name="connsiteY105" fmla="*/ 1405414 h 4035615"/>
                <a:gd name="connsiteX106" fmla="*/ 444996 w 1449254"/>
                <a:gd name="connsiteY106" fmla="*/ 1405377 h 4035615"/>
                <a:gd name="connsiteX107" fmla="*/ 445295 w 1449254"/>
                <a:gd name="connsiteY107" fmla="*/ 1405414 h 4035615"/>
                <a:gd name="connsiteX108" fmla="*/ 282337 w 1449254"/>
                <a:gd name="connsiteY108" fmla="*/ 2236235 h 4035615"/>
                <a:gd name="connsiteX109" fmla="*/ 283495 w 1449254"/>
                <a:gd name="connsiteY109" fmla="*/ 2223418 h 4035615"/>
                <a:gd name="connsiteX110" fmla="*/ 292202 w 1449254"/>
                <a:gd name="connsiteY110" fmla="*/ 2210564 h 4035615"/>
                <a:gd name="connsiteX111" fmla="*/ 324113 w 1449254"/>
                <a:gd name="connsiteY111" fmla="*/ 2216319 h 4035615"/>
                <a:gd name="connsiteX112" fmla="*/ 293248 w 1449254"/>
                <a:gd name="connsiteY112" fmla="*/ 2234629 h 4035615"/>
                <a:gd name="connsiteX113" fmla="*/ 282337 w 1449254"/>
                <a:gd name="connsiteY113" fmla="*/ 2236235 h 4035615"/>
                <a:gd name="connsiteX114" fmla="*/ 440063 w 1449254"/>
                <a:gd name="connsiteY114" fmla="*/ 1584253 h 4035615"/>
                <a:gd name="connsiteX115" fmla="*/ 420408 w 1449254"/>
                <a:gd name="connsiteY115" fmla="*/ 1878818 h 4035615"/>
                <a:gd name="connsiteX116" fmla="*/ 401239 w 1449254"/>
                <a:gd name="connsiteY116" fmla="*/ 2062740 h 4035615"/>
                <a:gd name="connsiteX117" fmla="*/ 401239 w 1449254"/>
                <a:gd name="connsiteY117" fmla="*/ 2062740 h 4035615"/>
                <a:gd name="connsiteX118" fmla="*/ 387936 w 1449254"/>
                <a:gd name="connsiteY118" fmla="*/ 2045962 h 4035615"/>
                <a:gd name="connsiteX119" fmla="*/ 387936 w 1449254"/>
                <a:gd name="connsiteY119" fmla="*/ 2045962 h 4035615"/>
                <a:gd name="connsiteX120" fmla="*/ 385582 w 1449254"/>
                <a:gd name="connsiteY120" fmla="*/ 1933972 h 4035615"/>
                <a:gd name="connsiteX121" fmla="*/ 401164 w 1449254"/>
                <a:gd name="connsiteY121" fmla="*/ 1741718 h 4035615"/>
                <a:gd name="connsiteX122" fmla="*/ 445967 w 1449254"/>
                <a:gd name="connsiteY122" fmla="*/ 1402948 h 4035615"/>
                <a:gd name="connsiteX123" fmla="*/ 449592 w 1449254"/>
                <a:gd name="connsiteY123" fmla="*/ 1392335 h 4035615"/>
                <a:gd name="connsiteX124" fmla="*/ 440063 w 1449254"/>
                <a:gd name="connsiteY124" fmla="*/ 1584253 h 403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449254" h="4035615">
                  <a:moveTo>
                    <a:pt x="1403464" y="1375259"/>
                  </a:moveTo>
                  <a:cubicBezTo>
                    <a:pt x="1397336" y="1367449"/>
                    <a:pt x="1392067" y="1358967"/>
                    <a:pt x="1391506" y="1347794"/>
                  </a:cubicBezTo>
                  <a:cubicBezTo>
                    <a:pt x="1384481" y="1207405"/>
                    <a:pt x="1377755" y="1067017"/>
                    <a:pt x="1367517" y="926853"/>
                  </a:cubicBezTo>
                  <a:cubicBezTo>
                    <a:pt x="1362173" y="853650"/>
                    <a:pt x="1355260" y="780859"/>
                    <a:pt x="1331158" y="710796"/>
                  </a:cubicBezTo>
                  <a:cubicBezTo>
                    <a:pt x="1327011" y="698764"/>
                    <a:pt x="1320658" y="692262"/>
                    <a:pt x="1308215" y="688674"/>
                  </a:cubicBezTo>
                  <a:cubicBezTo>
                    <a:pt x="1229482" y="665806"/>
                    <a:pt x="1150787" y="642750"/>
                    <a:pt x="1072503" y="618387"/>
                  </a:cubicBezTo>
                  <a:cubicBezTo>
                    <a:pt x="1043917" y="609493"/>
                    <a:pt x="1009763" y="609157"/>
                    <a:pt x="994293" y="575601"/>
                  </a:cubicBezTo>
                  <a:cubicBezTo>
                    <a:pt x="993172" y="576125"/>
                    <a:pt x="992014" y="576648"/>
                    <a:pt x="990893" y="577171"/>
                  </a:cubicBezTo>
                  <a:cubicBezTo>
                    <a:pt x="988875" y="575041"/>
                    <a:pt x="986895" y="572874"/>
                    <a:pt x="984877" y="570744"/>
                  </a:cubicBezTo>
                  <a:cubicBezTo>
                    <a:pt x="982074" y="557927"/>
                    <a:pt x="988464" y="550864"/>
                    <a:pt x="999301" y="545371"/>
                  </a:cubicBezTo>
                  <a:cubicBezTo>
                    <a:pt x="1014322" y="537786"/>
                    <a:pt x="1021272" y="525940"/>
                    <a:pt x="1026242" y="508602"/>
                  </a:cubicBezTo>
                  <a:cubicBezTo>
                    <a:pt x="1032184" y="487863"/>
                    <a:pt x="1032034" y="466489"/>
                    <a:pt x="1038312" y="445825"/>
                  </a:cubicBezTo>
                  <a:cubicBezTo>
                    <a:pt x="1044477" y="425610"/>
                    <a:pt x="1056584" y="405842"/>
                    <a:pt x="1056323" y="385104"/>
                  </a:cubicBezTo>
                  <a:cubicBezTo>
                    <a:pt x="1055725" y="338544"/>
                    <a:pt x="1062003" y="292732"/>
                    <a:pt x="1065851" y="246621"/>
                  </a:cubicBezTo>
                  <a:cubicBezTo>
                    <a:pt x="1074707" y="239035"/>
                    <a:pt x="1076688" y="227937"/>
                    <a:pt x="1079117" y="217661"/>
                  </a:cubicBezTo>
                  <a:cubicBezTo>
                    <a:pt x="1090327" y="170616"/>
                    <a:pt x="1085208" y="124692"/>
                    <a:pt x="1066748" y="80337"/>
                  </a:cubicBezTo>
                  <a:cubicBezTo>
                    <a:pt x="1053707" y="49023"/>
                    <a:pt x="1029344" y="29294"/>
                    <a:pt x="998142" y="17897"/>
                  </a:cubicBezTo>
                  <a:cubicBezTo>
                    <a:pt x="958832" y="3548"/>
                    <a:pt x="917840" y="-1572"/>
                    <a:pt x="876288" y="409"/>
                  </a:cubicBezTo>
                  <a:cubicBezTo>
                    <a:pt x="804954" y="3772"/>
                    <a:pt x="744232" y="31199"/>
                    <a:pt x="700139" y="88109"/>
                  </a:cubicBezTo>
                  <a:cubicBezTo>
                    <a:pt x="649544" y="153427"/>
                    <a:pt x="664752" y="226106"/>
                    <a:pt x="682091" y="298150"/>
                  </a:cubicBezTo>
                  <a:cubicBezTo>
                    <a:pt x="682091" y="298150"/>
                    <a:pt x="682091" y="298150"/>
                    <a:pt x="682091" y="298150"/>
                  </a:cubicBezTo>
                  <a:lnTo>
                    <a:pt x="682091" y="298150"/>
                  </a:lnTo>
                  <a:cubicBezTo>
                    <a:pt x="668900" y="325391"/>
                    <a:pt x="676448" y="352221"/>
                    <a:pt x="690909" y="374305"/>
                  </a:cubicBezTo>
                  <a:cubicBezTo>
                    <a:pt x="721289" y="420827"/>
                    <a:pt x="738179" y="469703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20093" y="539841"/>
                    <a:pt x="727641" y="532442"/>
                    <a:pt x="720093" y="539243"/>
                  </a:cubicBezTo>
                  <a:cubicBezTo>
                    <a:pt x="692254" y="563719"/>
                    <a:pt x="665126" y="587223"/>
                    <a:pt x="638446" y="611212"/>
                  </a:cubicBezTo>
                  <a:cubicBezTo>
                    <a:pt x="630113" y="618723"/>
                    <a:pt x="620921" y="623618"/>
                    <a:pt x="610271" y="626608"/>
                  </a:cubicBezTo>
                  <a:cubicBezTo>
                    <a:pt x="539199" y="646599"/>
                    <a:pt x="468687" y="668870"/>
                    <a:pt x="396904" y="685909"/>
                  </a:cubicBezTo>
                  <a:cubicBezTo>
                    <a:pt x="362041" y="694205"/>
                    <a:pt x="343507" y="708965"/>
                    <a:pt x="345450" y="745659"/>
                  </a:cubicBezTo>
                  <a:cubicBezTo>
                    <a:pt x="345786" y="751638"/>
                    <a:pt x="343731" y="757729"/>
                    <a:pt x="342946" y="763782"/>
                  </a:cubicBezTo>
                  <a:cubicBezTo>
                    <a:pt x="328149" y="881003"/>
                    <a:pt x="304010" y="996505"/>
                    <a:pt x="279123" y="1111858"/>
                  </a:cubicBezTo>
                  <a:cubicBezTo>
                    <a:pt x="252518" y="1235094"/>
                    <a:pt x="218812" y="1356799"/>
                    <a:pt x="202483" y="1482241"/>
                  </a:cubicBezTo>
                  <a:cubicBezTo>
                    <a:pt x="192058" y="1562281"/>
                    <a:pt x="180287" y="1642322"/>
                    <a:pt x="181483" y="1723109"/>
                  </a:cubicBezTo>
                  <a:cubicBezTo>
                    <a:pt x="182342" y="1780692"/>
                    <a:pt x="193141" y="1838387"/>
                    <a:pt x="191086" y="1895708"/>
                  </a:cubicBezTo>
                  <a:cubicBezTo>
                    <a:pt x="188620" y="1964016"/>
                    <a:pt x="195906" y="2031127"/>
                    <a:pt x="201511" y="2098649"/>
                  </a:cubicBezTo>
                  <a:cubicBezTo>
                    <a:pt x="201511" y="2098649"/>
                    <a:pt x="201511" y="2098649"/>
                    <a:pt x="201511" y="2098649"/>
                  </a:cubicBezTo>
                  <a:cubicBezTo>
                    <a:pt x="196654" y="2133550"/>
                    <a:pt x="198111" y="2166284"/>
                    <a:pt x="231891" y="2188069"/>
                  </a:cubicBezTo>
                  <a:cubicBezTo>
                    <a:pt x="232750" y="2188630"/>
                    <a:pt x="232788" y="2190498"/>
                    <a:pt x="233199" y="2191731"/>
                  </a:cubicBezTo>
                  <a:cubicBezTo>
                    <a:pt x="233199" y="2191731"/>
                    <a:pt x="233199" y="2191731"/>
                    <a:pt x="233199" y="2191731"/>
                  </a:cubicBezTo>
                  <a:cubicBezTo>
                    <a:pt x="227482" y="2218224"/>
                    <a:pt x="221466" y="2244643"/>
                    <a:pt x="216197" y="2271211"/>
                  </a:cubicBezTo>
                  <a:cubicBezTo>
                    <a:pt x="213917" y="2282683"/>
                    <a:pt x="208163" y="2289895"/>
                    <a:pt x="197775" y="2295761"/>
                  </a:cubicBezTo>
                  <a:cubicBezTo>
                    <a:pt x="137651" y="2329765"/>
                    <a:pt x="78275" y="2365077"/>
                    <a:pt x="17852" y="2398521"/>
                  </a:cubicBezTo>
                  <a:cubicBezTo>
                    <a:pt x="3727" y="2406368"/>
                    <a:pt x="-1953" y="2415149"/>
                    <a:pt x="588" y="2430283"/>
                  </a:cubicBezTo>
                  <a:cubicBezTo>
                    <a:pt x="3316" y="2451732"/>
                    <a:pt x="6455" y="2473180"/>
                    <a:pt x="8660" y="2494667"/>
                  </a:cubicBezTo>
                  <a:cubicBezTo>
                    <a:pt x="16096" y="2568093"/>
                    <a:pt x="23121" y="2641594"/>
                    <a:pt x="30407" y="2715021"/>
                  </a:cubicBezTo>
                  <a:cubicBezTo>
                    <a:pt x="31491" y="2725932"/>
                    <a:pt x="32089" y="2735610"/>
                    <a:pt x="48381" y="2727389"/>
                  </a:cubicBezTo>
                  <a:cubicBezTo>
                    <a:pt x="68746" y="2717151"/>
                    <a:pt x="69643" y="2718309"/>
                    <a:pt x="70091" y="2742037"/>
                  </a:cubicBezTo>
                  <a:cubicBezTo>
                    <a:pt x="71586" y="2824619"/>
                    <a:pt x="76406" y="2907013"/>
                    <a:pt x="81787" y="2989408"/>
                  </a:cubicBezTo>
                  <a:cubicBezTo>
                    <a:pt x="82011" y="3010969"/>
                    <a:pt x="82273" y="3032529"/>
                    <a:pt x="82497" y="3054090"/>
                  </a:cubicBezTo>
                  <a:cubicBezTo>
                    <a:pt x="82647" y="3069075"/>
                    <a:pt x="86084" y="3077744"/>
                    <a:pt x="103348" y="3067617"/>
                  </a:cubicBezTo>
                  <a:cubicBezTo>
                    <a:pt x="111980" y="3062535"/>
                    <a:pt x="122928" y="3061377"/>
                    <a:pt x="131411" y="3056108"/>
                  </a:cubicBezTo>
                  <a:cubicBezTo>
                    <a:pt x="147628" y="3046056"/>
                    <a:pt x="159884" y="3047663"/>
                    <a:pt x="170721" y="3063843"/>
                  </a:cubicBezTo>
                  <a:cubicBezTo>
                    <a:pt x="179353" y="3076772"/>
                    <a:pt x="190339" y="3079164"/>
                    <a:pt x="203268" y="3068664"/>
                  </a:cubicBezTo>
                  <a:cubicBezTo>
                    <a:pt x="207341" y="3065338"/>
                    <a:pt x="212908" y="3063880"/>
                    <a:pt x="217729" y="3061377"/>
                  </a:cubicBezTo>
                  <a:cubicBezTo>
                    <a:pt x="282636" y="3027672"/>
                    <a:pt x="347505" y="2993966"/>
                    <a:pt x="412374" y="2960224"/>
                  </a:cubicBezTo>
                  <a:cubicBezTo>
                    <a:pt x="422762" y="2960000"/>
                    <a:pt x="432067" y="2956301"/>
                    <a:pt x="441072" y="2951368"/>
                  </a:cubicBezTo>
                  <a:cubicBezTo>
                    <a:pt x="486249" y="2926706"/>
                    <a:pt x="533257" y="2905668"/>
                    <a:pt x="578546" y="2881230"/>
                  </a:cubicBezTo>
                  <a:cubicBezTo>
                    <a:pt x="590690" y="2874653"/>
                    <a:pt x="595623" y="2878315"/>
                    <a:pt x="597716" y="2890908"/>
                  </a:cubicBezTo>
                  <a:cubicBezTo>
                    <a:pt x="598911" y="2898045"/>
                    <a:pt x="597977" y="2906042"/>
                    <a:pt x="603732" y="2911946"/>
                  </a:cubicBezTo>
                  <a:cubicBezTo>
                    <a:pt x="603283" y="2939747"/>
                    <a:pt x="603470" y="2967548"/>
                    <a:pt x="602648" y="2995349"/>
                  </a:cubicBezTo>
                  <a:cubicBezTo>
                    <a:pt x="600630" y="3064478"/>
                    <a:pt x="596370" y="3133682"/>
                    <a:pt x="607020" y="3202737"/>
                  </a:cubicBezTo>
                  <a:cubicBezTo>
                    <a:pt x="615577" y="3258339"/>
                    <a:pt x="620958" y="3314427"/>
                    <a:pt x="628842" y="3370142"/>
                  </a:cubicBezTo>
                  <a:cubicBezTo>
                    <a:pt x="631309" y="3387480"/>
                    <a:pt x="627310" y="3399064"/>
                    <a:pt x="613036" y="3410199"/>
                  </a:cubicBezTo>
                  <a:cubicBezTo>
                    <a:pt x="585272" y="3431872"/>
                    <a:pt x="558816" y="3455376"/>
                    <a:pt x="532585" y="3478955"/>
                  </a:cubicBezTo>
                  <a:cubicBezTo>
                    <a:pt x="511435" y="3497975"/>
                    <a:pt x="508856" y="3515687"/>
                    <a:pt x="521487" y="3540723"/>
                  </a:cubicBezTo>
                  <a:cubicBezTo>
                    <a:pt x="534303" y="3566095"/>
                    <a:pt x="547943" y="3591056"/>
                    <a:pt x="559713" y="3616914"/>
                  </a:cubicBezTo>
                  <a:cubicBezTo>
                    <a:pt x="565655" y="3629918"/>
                    <a:pt x="572381" y="3633319"/>
                    <a:pt x="584525" y="3626032"/>
                  </a:cubicBezTo>
                  <a:cubicBezTo>
                    <a:pt x="598127" y="3617886"/>
                    <a:pt x="604778" y="3625733"/>
                    <a:pt x="608440" y="3637466"/>
                  </a:cubicBezTo>
                  <a:cubicBezTo>
                    <a:pt x="610607" y="3644454"/>
                    <a:pt x="611355" y="3652077"/>
                    <a:pt x="611653" y="3659438"/>
                  </a:cubicBezTo>
                  <a:cubicBezTo>
                    <a:pt x="614979" y="3741795"/>
                    <a:pt x="645022" y="3814064"/>
                    <a:pt x="698831" y="3875234"/>
                  </a:cubicBezTo>
                  <a:cubicBezTo>
                    <a:pt x="720243" y="3899597"/>
                    <a:pt x="736759" y="3921718"/>
                    <a:pt x="727753" y="3955797"/>
                  </a:cubicBezTo>
                  <a:cubicBezTo>
                    <a:pt x="724428" y="3968390"/>
                    <a:pt x="728613" y="3983187"/>
                    <a:pt x="740645" y="3987372"/>
                  </a:cubicBezTo>
                  <a:cubicBezTo>
                    <a:pt x="763514" y="3995331"/>
                    <a:pt x="788849" y="4003478"/>
                    <a:pt x="812240" y="3995929"/>
                  </a:cubicBezTo>
                  <a:cubicBezTo>
                    <a:pt x="834175" y="3988830"/>
                    <a:pt x="848673" y="3995518"/>
                    <a:pt x="863508" y="4008336"/>
                  </a:cubicBezTo>
                  <a:cubicBezTo>
                    <a:pt x="876848" y="4019919"/>
                    <a:pt x="891571" y="4025039"/>
                    <a:pt x="909657" y="4025637"/>
                  </a:cubicBezTo>
                  <a:cubicBezTo>
                    <a:pt x="946202" y="4026907"/>
                    <a:pt x="982709" y="4030046"/>
                    <a:pt x="1019068" y="4033932"/>
                  </a:cubicBezTo>
                  <a:cubicBezTo>
                    <a:pt x="1067720" y="4039164"/>
                    <a:pt x="1114765" y="4031653"/>
                    <a:pt x="1161399" y="4019023"/>
                  </a:cubicBezTo>
                  <a:cubicBezTo>
                    <a:pt x="1166294" y="4017714"/>
                    <a:pt x="1172423" y="4018163"/>
                    <a:pt x="1173469" y="4010540"/>
                  </a:cubicBezTo>
                  <a:cubicBezTo>
                    <a:pt x="1175375" y="3996901"/>
                    <a:pt x="1158148" y="3963420"/>
                    <a:pt x="1145593" y="3955648"/>
                  </a:cubicBezTo>
                  <a:cubicBezTo>
                    <a:pt x="1124331" y="3942532"/>
                    <a:pt x="1098211" y="3935581"/>
                    <a:pt x="1082031" y="3916375"/>
                  </a:cubicBezTo>
                  <a:cubicBezTo>
                    <a:pt x="1048364" y="3876429"/>
                    <a:pt x="1013388" y="3837642"/>
                    <a:pt x="979234" y="3798108"/>
                  </a:cubicBezTo>
                  <a:cubicBezTo>
                    <a:pt x="967576" y="3784618"/>
                    <a:pt x="954310" y="3771913"/>
                    <a:pt x="951022" y="3752034"/>
                  </a:cubicBezTo>
                  <a:cubicBezTo>
                    <a:pt x="932974" y="3643744"/>
                    <a:pt x="913692" y="3535641"/>
                    <a:pt x="895494" y="3427351"/>
                  </a:cubicBezTo>
                  <a:cubicBezTo>
                    <a:pt x="892468" y="3409415"/>
                    <a:pt x="887759" y="3391852"/>
                    <a:pt x="903155" y="3374140"/>
                  </a:cubicBezTo>
                  <a:cubicBezTo>
                    <a:pt x="985288" y="3279937"/>
                    <a:pt x="1054679" y="3176094"/>
                    <a:pt x="1125938" y="3073708"/>
                  </a:cubicBezTo>
                  <a:cubicBezTo>
                    <a:pt x="1155607" y="3031109"/>
                    <a:pt x="1190359" y="2991538"/>
                    <a:pt x="1202952" y="2938663"/>
                  </a:cubicBezTo>
                  <a:cubicBezTo>
                    <a:pt x="1209678" y="2910376"/>
                    <a:pt x="1219543" y="2882650"/>
                    <a:pt x="1230043" y="2855484"/>
                  </a:cubicBezTo>
                  <a:cubicBezTo>
                    <a:pt x="1243943" y="2819611"/>
                    <a:pt x="1253248" y="2783328"/>
                    <a:pt x="1249474" y="2744504"/>
                  </a:cubicBezTo>
                  <a:cubicBezTo>
                    <a:pt x="1253920" y="2740131"/>
                    <a:pt x="1254257" y="2734452"/>
                    <a:pt x="1254518" y="2728772"/>
                  </a:cubicBezTo>
                  <a:cubicBezTo>
                    <a:pt x="1253621" y="2714610"/>
                    <a:pt x="1255490" y="2700410"/>
                    <a:pt x="1253173" y="2686323"/>
                  </a:cubicBezTo>
                  <a:cubicBezTo>
                    <a:pt x="1252949" y="2685276"/>
                    <a:pt x="1252687" y="2684193"/>
                    <a:pt x="1252463" y="2683146"/>
                  </a:cubicBezTo>
                  <a:cubicBezTo>
                    <a:pt x="1252911" y="2623434"/>
                    <a:pt x="1252276" y="2563721"/>
                    <a:pt x="1254219" y="2504046"/>
                  </a:cubicBezTo>
                  <a:cubicBezTo>
                    <a:pt x="1255340" y="2469481"/>
                    <a:pt x="1257694" y="2434954"/>
                    <a:pt x="1255976" y="2400352"/>
                  </a:cubicBezTo>
                  <a:cubicBezTo>
                    <a:pt x="1252500" y="2329990"/>
                    <a:pt x="1248838" y="2259627"/>
                    <a:pt x="1245251" y="2189265"/>
                  </a:cubicBezTo>
                  <a:cubicBezTo>
                    <a:pt x="1238413" y="2156494"/>
                    <a:pt x="1244653" y="2129328"/>
                    <a:pt x="1277686" y="2113671"/>
                  </a:cubicBezTo>
                  <a:cubicBezTo>
                    <a:pt x="1278284" y="2113372"/>
                    <a:pt x="1278769" y="2112849"/>
                    <a:pt x="1279293" y="2112438"/>
                  </a:cubicBezTo>
                  <a:cubicBezTo>
                    <a:pt x="1317108" y="2082731"/>
                    <a:pt x="1335642" y="2046859"/>
                    <a:pt x="1322601" y="1996936"/>
                  </a:cubicBezTo>
                  <a:cubicBezTo>
                    <a:pt x="1315202" y="1968537"/>
                    <a:pt x="1310494" y="1938382"/>
                    <a:pt x="1327085" y="1908600"/>
                  </a:cubicBezTo>
                  <a:cubicBezTo>
                    <a:pt x="1336464" y="1920034"/>
                    <a:pt x="1345134" y="1930572"/>
                    <a:pt x="1354774" y="1942305"/>
                  </a:cubicBezTo>
                  <a:cubicBezTo>
                    <a:pt x="1357315" y="1937859"/>
                    <a:pt x="1358661" y="1935654"/>
                    <a:pt x="1359856" y="1933375"/>
                  </a:cubicBezTo>
                  <a:cubicBezTo>
                    <a:pt x="1362360" y="1928554"/>
                    <a:pt x="1364789" y="1923734"/>
                    <a:pt x="1367218" y="1918876"/>
                  </a:cubicBezTo>
                  <a:cubicBezTo>
                    <a:pt x="1428911" y="1796611"/>
                    <a:pt x="1448528" y="1666125"/>
                    <a:pt x="1449238" y="1530370"/>
                  </a:cubicBezTo>
                  <a:cubicBezTo>
                    <a:pt x="1449724" y="1472077"/>
                    <a:pt x="1439299" y="1421071"/>
                    <a:pt x="1403464" y="1375259"/>
                  </a:cubicBezTo>
                  <a:close/>
                  <a:moveTo>
                    <a:pt x="445295" y="1405414"/>
                  </a:moveTo>
                  <a:cubicBezTo>
                    <a:pt x="445183" y="1405414"/>
                    <a:pt x="445108" y="1405377"/>
                    <a:pt x="444996" y="1405377"/>
                  </a:cubicBezTo>
                  <a:cubicBezTo>
                    <a:pt x="443501" y="1405750"/>
                    <a:pt x="444211" y="1404853"/>
                    <a:pt x="445295" y="1405414"/>
                  </a:cubicBezTo>
                  <a:close/>
                  <a:moveTo>
                    <a:pt x="282337" y="2236235"/>
                  </a:moveTo>
                  <a:cubicBezTo>
                    <a:pt x="278226" y="2232088"/>
                    <a:pt x="280879" y="2227454"/>
                    <a:pt x="283495" y="2223418"/>
                  </a:cubicBezTo>
                  <a:cubicBezTo>
                    <a:pt x="286298" y="2219084"/>
                    <a:pt x="292164" y="2216169"/>
                    <a:pt x="292202" y="2210564"/>
                  </a:cubicBezTo>
                  <a:cubicBezTo>
                    <a:pt x="301917" y="2218224"/>
                    <a:pt x="313090" y="2216917"/>
                    <a:pt x="324113" y="2216319"/>
                  </a:cubicBezTo>
                  <a:cubicBezTo>
                    <a:pt x="314173" y="2223007"/>
                    <a:pt x="303748" y="2228874"/>
                    <a:pt x="293248" y="2234629"/>
                  </a:cubicBezTo>
                  <a:cubicBezTo>
                    <a:pt x="289847" y="2236497"/>
                    <a:pt x="285961" y="2239860"/>
                    <a:pt x="282337" y="2236235"/>
                  </a:cubicBezTo>
                  <a:close/>
                  <a:moveTo>
                    <a:pt x="440063" y="1584253"/>
                  </a:moveTo>
                  <a:cubicBezTo>
                    <a:pt x="434047" y="1682491"/>
                    <a:pt x="427882" y="1780692"/>
                    <a:pt x="420408" y="1878818"/>
                  </a:cubicBezTo>
                  <a:cubicBezTo>
                    <a:pt x="415737" y="1940250"/>
                    <a:pt x="412449" y="2001943"/>
                    <a:pt x="401239" y="2062740"/>
                  </a:cubicBezTo>
                  <a:lnTo>
                    <a:pt x="401239" y="2062740"/>
                  </a:lnTo>
                  <a:cubicBezTo>
                    <a:pt x="397988" y="2056200"/>
                    <a:pt x="396269" y="2048465"/>
                    <a:pt x="387936" y="2045962"/>
                  </a:cubicBezTo>
                  <a:lnTo>
                    <a:pt x="387936" y="2045962"/>
                  </a:lnTo>
                  <a:cubicBezTo>
                    <a:pt x="387301" y="2008632"/>
                    <a:pt x="388385" y="1971153"/>
                    <a:pt x="385582" y="1933972"/>
                  </a:cubicBezTo>
                  <a:cubicBezTo>
                    <a:pt x="380687" y="1868879"/>
                    <a:pt x="392906" y="1805504"/>
                    <a:pt x="401164" y="1741718"/>
                  </a:cubicBezTo>
                  <a:cubicBezTo>
                    <a:pt x="415812" y="1628757"/>
                    <a:pt x="430983" y="1515871"/>
                    <a:pt x="445967" y="1402948"/>
                  </a:cubicBezTo>
                  <a:cubicBezTo>
                    <a:pt x="446229" y="1401042"/>
                    <a:pt x="447201" y="1399248"/>
                    <a:pt x="449592" y="1392335"/>
                  </a:cubicBezTo>
                  <a:cubicBezTo>
                    <a:pt x="446341" y="1459821"/>
                    <a:pt x="443875" y="1522074"/>
                    <a:pt x="440063" y="1584253"/>
                  </a:cubicBezTo>
                  <a:close/>
                </a:path>
              </a:pathLst>
            </a:custGeom>
            <a:grpFill/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3A666C-4A5D-40D8-84EA-5E953C0459EA}"/>
                </a:ext>
              </a:extLst>
            </p:cNvPr>
            <p:cNvSpPr/>
            <p:nvPr/>
          </p:nvSpPr>
          <p:spPr>
            <a:xfrm>
              <a:off x="115141" y="3902166"/>
              <a:ext cx="4279242" cy="2955834"/>
            </a:xfrm>
            <a:custGeom>
              <a:avLst/>
              <a:gdLst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16741 w 4279242"/>
                <a:gd name="connsiteY5" fmla="*/ 117057 h 2955834"/>
                <a:gd name="connsiteX6" fmla="*/ 3322139 w 4279242"/>
                <a:gd name="connsiteY6" fmla="*/ 120268 h 2955834"/>
                <a:gd name="connsiteX7" fmla="*/ 3363440 w 4279242"/>
                <a:gd name="connsiteY7" fmla="*/ 134319 h 2955834"/>
                <a:gd name="connsiteX8" fmla="*/ 3343784 w 4279242"/>
                <a:gd name="connsiteY8" fmla="*/ 138656 h 2955834"/>
                <a:gd name="connsiteX9" fmla="*/ 3549040 w 4279242"/>
                <a:gd name="connsiteY9" fmla="*/ 225415 h 2955834"/>
                <a:gd name="connsiteX10" fmla="*/ 3607871 w 4279242"/>
                <a:gd name="connsiteY10" fmla="*/ 267145 h 2955834"/>
                <a:gd name="connsiteX11" fmla="*/ 3632546 w 4279242"/>
                <a:gd name="connsiteY11" fmla="*/ 332202 h 2955834"/>
                <a:gd name="connsiteX12" fmla="*/ 3613540 w 4279242"/>
                <a:gd name="connsiteY12" fmla="*/ 471193 h 2955834"/>
                <a:gd name="connsiteX13" fmla="*/ 3590259 w 4279242"/>
                <a:gd name="connsiteY13" fmla="*/ 538992 h 2955834"/>
                <a:gd name="connsiteX14" fmla="*/ 3627481 w 4279242"/>
                <a:gd name="connsiteY14" fmla="*/ 542199 h 2955834"/>
                <a:gd name="connsiteX15" fmla="*/ 3897516 w 4279242"/>
                <a:gd name="connsiteY15" fmla="*/ 570174 h 2955834"/>
                <a:gd name="connsiteX16" fmla="*/ 4161464 w 4279242"/>
                <a:gd name="connsiteY16" fmla="*/ 628539 h 2955834"/>
                <a:gd name="connsiteX17" fmla="*/ 4244506 w 4279242"/>
                <a:gd name="connsiteY17" fmla="*/ 669200 h 2955834"/>
                <a:gd name="connsiteX18" fmla="*/ 4278010 w 4279242"/>
                <a:gd name="connsiteY18" fmla="*/ 750290 h 2955834"/>
                <a:gd name="connsiteX19" fmla="*/ 4171966 w 4279242"/>
                <a:gd name="connsiteY19" fmla="*/ 1083663 h 2955834"/>
                <a:gd name="connsiteX20" fmla="*/ 3980651 w 4279242"/>
                <a:gd name="connsiteY20" fmla="*/ 1419965 h 2955834"/>
                <a:gd name="connsiteX21" fmla="*/ 3974377 w 4279242"/>
                <a:gd name="connsiteY21" fmla="*/ 1439017 h 2955834"/>
                <a:gd name="connsiteX22" fmla="*/ 3967686 w 4279242"/>
                <a:gd name="connsiteY22" fmla="*/ 1668159 h 2955834"/>
                <a:gd name="connsiteX23" fmla="*/ 3960018 w 4279242"/>
                <a:gd name="connsiteY23" fmla="*/ 2171984 h 2955834"/>
                <a:gd name="connsiteX24" fmla="*/ 3960576 w 4279242"/>
                <a:gd name="connsiteY24" fmla="*/ 2517718 h 2955834"/>
                <a:gd name="connsiteX25" fmla="*/ 3970381 w 4279242"/>
                <a:gd name="connsiteY25" fmla="*/ 2654339 h 2955834"/>
                <a:gd name="connsiteX26" fmla="*/ 3992500 w 4279242"/>
                <a:gd name="connsiteY26" fmla="*/ 2744072 h 2955834"/>
                <a:gd name="connsiteX27" fmla="*/ 4011367 w 4279242"/>
                <a:gd name="connsiteY27" fmla="*/ 2875813 h 2955834"/>
                <a:gd name="connsiteX28" fmla="*/ 4018477 w 4279242"/>
                <a:gd name="connsiteY28" fmla="*/ 2945936 h 2955834"/>
                <a:gd name="connsiteX29" fmla="*/ 3943103 w 4279242"/>
                <a:gd name="connsiteY29" fmla="*/ 2952813 h 2955834"/>
                <a:gd name="connsiteX30" fmla="*/ 3755691 w 4279242"/>
                <a:gd name="connsiteY30" fmla="*/ 2955044 h 2955834"/>
                <a:gd name="connsiteX31" fmla="*/ 3469670 w 4279242"/>
                <a:gd name="connsiteY31" fmla="*/ 2899280 h 2955834"/>
                <a:gd name="connsiteX32" fmla="*/ 3343830 w 4279242"/>
                <a:gd name="connsiteY32" fmla="*/ 2796397 h 2955834"/>
                <a:gd name="connsiteX33" fmla="*/ 3329332 w 4279242"/>
                <a:gd name="connsiteY33" fmla="*/ 2764332 h 2955834"/>
                <a:gd name="connsiteX34" fmla="*/ 3352381 w 4279242"/>
                <a:gd name="connsiteY34" fmla="*/ 2713309 h 2955834"/>
                <a:gd name="connsiteX35" fmla="*/ 3432866 w 4279242"/>
                <a:gd name="connsiteY35" fmla="*/ 2701924 h 2955834"/>
                <a:gd name="connsiteX36" fmla="*/ 3666283 w 4279242"/>
                <a:gd name="connsiteY36" fmla="*/ 2733616 h 2955834"/>
                <a:gd name="connsiteX37" fmla="*/ 3751555 w 4279242"/>
                <a:gd name="connsiteY37" fmla="*/ 2748904 h 2955834"/>
                <a:gd name="connsiteX38" fmla="*/ 3821028 w 4279242"/>
                <a:gd name="connsiteY38" fmla="*/ 2725577 h 2955834"/>
                <a:gd name="connsiteX39" fmla="*/ 3823537 w 4279242"/>
                <a:gd name="connsiteY39" fmla="*/ 2681059 h 2955834"/>
                <a:gd name="connsiteX40" fmla="*/ 3782225 w 4279242"/>
                <a:gd name="connsiteY40" fmla="*/ 2649785 h 2955834"/>
                <a:gd name="connsiteX41" fmla="*/ 3646487 w 4279242"/>
                <a:gd name="connsiteY41" fmla="*/ 2602711 h 2955834"/>
                <a:gd name="connsiteX42" fmla="*/ 3389464 w 4279242"/>
                <a:gd name="connsiteY42" fmla="*/ 2530822 h 2955834"/>
                <a:gd name="connsiteX43" fmla="*/ 3255677 w 4279242"/>
                <a:gd name="connsiteY43" fmla="*/ 2464278 h 2955834"/>
                <a:gd name="connsiteX44" fmla="*/ 3235277 w 4279242"/>
                <a:gd name="connsiteY44" fmla="*/ 2444946 h 2955834"/>
                <a:gd name="connsiteX45" fmla="*/ 3215946 w 4279242"/>
                <a:gd name="connsiteY45" fmla="*/ 2438859 h 2955834"/>
                <a:gd name="connsiteX46" fmla="*/ 3072633 w 4279242"/>
                <a:gd name="connsiteY46" fmla="*/ 2455123 h 2955834"/>
                <a:gd name="connsiteX47" fmla="*/ 2985828 w 4279242"/>
                <a:gd name="connsiteY47" fmla="*/ 2460096 h 2955834"/>
                <a:gd name="connsiteX48" fmla="*/ 2886568 w 4279242"/>
                <a:gd name="connsiteY48" fmla="*/ 2415996 h 2955834"/>
                <a:gd name="connsiteX49" fmla="*/ 2830433 w 4279242"/>
                <a:gd name="connsiteY49" fmla="*/ 2392807 h 2955834"/>
                <a:gd name="connsiteX50" fmla="*/ 2580426 w 4279242"/>
                <a:gd name="connsiteY50" fmla="*/ 2394062 h 2955834"/>
                <a:gd name="connsiteX51" fmla="*/ 2467365 w 4279242"/>
                <a:gd name="connsiteY51" fmla="*/ 2383467 h 2955834"/>
                <a:gd name="connsiteX52" fmla="*/ 2411927 w 4279242"/>
                <a:gd name="connsiteY52" fmla="*/ 2361998 h 2955834"/>
                <a:gd name="connsiteX53" fmla="*/ 2167404 w 4279242"/>
                <a:gd name="connsiteY53" fmla="*/ 2229141 h 2955834"/>
                <a:gd name="connsiteX54" fmla="*/ 2108341 w 4279242"/>
                <a:gd name="connsiteY54" fmla="*/ 2176305 h 2955834"/>
                <a:gd name="connsiteX55" fmla="*/ 2107922 w 4279242"/>
                <a:gd name="connsiteY55" fmla="*/ 2110969 h 2955834"/>
                <a:gd name="connsiteX56" fmla="*/ 2215407 w 4279242"/>
                <a:gd name="connsiteY56" fmla="*/ 2020771 h 2955834"/>
                <a:gd name="connsiteX57" fmla="*/ 2538418 w 4279242"/>
                <a:gd name="connsiteY57" fmla="*/ 1870581 h 2955834"/>
                <a:gd name="connsiteX58" fmla="*/ 2665512 w 4279242"/>
                <a:gd name="connsiteY58" fmla="*/ 1857198 h 2955834"/>
                <a:gd name="connsiteX59" fmla="*/ 2718627 w 4279242"/>
                <a:gd name="connsiteY59" fmla="*/ 1865098 h 2955834"/>
                <a:gd name="connsiteX60" fmla="*/ 2758916 w 4279242"/>
                <a:gd name="connsiteY60" fmla="*/ 1866213 h 2955834"/>
                <a:gd name="connsiteX61" fmla="*/ 2776714 w 4279242"/>
                <a:gd name="connsiteY61" fmla="*/ 1856640 h 2955834"/>
                <a:gd name="connsiteX62" fmla="*/ 2769418 w 4279242"/>
                <a:gd name="connsiteY62" fmla="*/ 1837913 h 2955834"/>
                <a:gd name="connsiteX63" fmla="*/ 2685912 w 4279242"/>
                <a:gd name="connsiteY63" fmla="*/ 1790932 h 2955834"/>
                <a:gd name="connsiteX64" fmla="*/ 2519179 w 4279242"/>
                <a:gd name="connsiteY64" fmla="*/ 1756544 h 2955834"/>
                <a:gd name="connsiteX65" fmla="*/ 2388274 w 4279242"/>
                <a:gd name="connsiteY65" fmla="*/ 1754361 h 2955834"/>
                <a:gd name="connsiteX66" fmla="*/ 2320428 w 4279242"/>
                <a:gd name="connsiteY66" fmla="*/ 1762679 h 2955834"/>
                <a:gd name="connsiteX67" fmla="*/ 2287667 w 4279242"/>
                <a:gd name="connsiteY67" fmla="*/ 1758403 h 2955834"/>
                <a:gd name="connsiteX68" fmla="*/ 2240547 w 4279242"/>
                <a:gd name="connsiteY68" fmla="*/ 1746972 h 2955834"/>
                <a:gd name="connsiteX69" fmla="*/ 2009593 w 4279242"/>
                <a:gd name="connsiteY69" fmla="*/ 1721785 h 2955834"/>
                <a:gd name="connsiteX70" fmla="*/ 1913865 w 4279242"/>
                <a:gd name="connsiteY70" fmla="*/ 1709285 h 2955834"/>
                <a:gd name="connsiteX71" fmla="*/ 1811260 w 4279242"/>
                <a:gd name="connsiteY71" fmla="*/ 1632006 h 2955834"/>
                <a:gd name="connsiteX72" fmla="*/ 1901644 w 4279242"/>
                <a:gd name="connsiteY72" fmla="*/ 1623502 h 2955834"/>
                <a:gd name="connsiteX73" fmla="*/ 2037939 w 4279242"/>
                <a:gd name="connsiteY73" fmla="*/ 1609607 h 2955834"/>
                <a:gd name="connsiteX74" fmla="*/ 2148491 w 4279242"/>
                <a:gd name="connsiteY74" fmla="*/ 1596875 h 2955834"/>
                <a:gd name="connsiteX75" fmla="*/ 2302305 w 4279242"/>
                <a:gd name="connsiteY75" fmla="*/ 1576474 h 2955834"/>
                <a:gd name="connsiteX76" fmla="*/ 2465042 w 4279242"/>
                <a:gd name="connsiteY76" fmla="*/ 1544457 h 2955834"/>
                <a:gd name="connsiteX77" fmla="*/ 2548316 w 4279242"/>
                <a:gd name="connsiteY77" fmla="*/ 1513880 h 2955834"/>
                <a:gd name="connsiteX78" fmla="*/ 2699714 w 4279242"/>
                <a:gd name="connsiteY78" fmla="*/ 1481862 h 2955834"/>
                <a:gd name="connsiteX79" fmla="*/ 2864821 w 4279242"/>
                <a:gd name="connsiteY79" fmla="*/ 1462484 h 2955834"/>
                <a:gd name="connsiteX80" fmla="*/ 3053209 w 4279242"/>
                <a:gd name="connsiteY80" fmla="*/ 1452911 h 2955834"/>
                <a:gd name="connsiteX81" fmla="*/ 3011433 w 4279242"/>
                <a:gd name="connsiteY81" fmla="*/ 1418152 h 2955834"/>
                <a:gd name="connsiteX82" fmla="*/ 2726155 w 4279242"/>
                <a:gd name="connsiteY82" fmla="*/ 1289942 h 2955834"/>
                <a:gd name="connsiteX83" fmla="*/ 2442923 w 4279242"/>
                <a:gd name="connsiteY83" fmla="*/ 1265964 h 2955834"/>
                <a:gd name="connsiteX84" fmla="*/ 2423544 w 4279242"/>
                <a:gd name="connsiteY84" fmla="*/ 1251512 h 2955834"/>
                <a:gd name="connsiteX85" fmla="*/ 2442365 w 4279242"/>
                <a:gd name="connsiteY85" fmla="*/ 1209085 h 2955834"/>
                <a:gd name="connsiteX86" fmla="*/ 2500498 w 4279242"/>
                <a:gd name="connsiteY86" fmla="*/ 1197514 h 2955834"/>
                <a:gd name="connsiteX87" fmla="*/ 2593577 w 4279242"/>
                <a:gd name="connsiteY87" fmla="*/ 1196724 h 2955834"/>
                <a:gd name="connsiteX88" fmla="*/ 2685262 w 4279242"/>
                <a:gd name="connsiteY88" fmla="*/ 1191427 h 2955834"/>
                <a:gd name="connsiteX89" fmla="*/ 2763749 w 4279242"/>
                <a:gd name="connsiteY89" fmla="*/ 1210293 h 2955834"/>
                <a:gd name="connsiteX90" fmla="*/ 2774112 w 4279242"/>
                <a:gd name="connsiteY90" fmla="*/ 1211827 h 2955834"/>
                <a:gd name="connsiteX91" fmla="*/ 2927555 w 4279242"/>
                <a:gd name="connsiteY91" fmla="*/ 1204206 h 2955834"/>
                <a:gd name="connsiteX92" fmla="*/ 2927555 w 4279242"/>
                <a:gd name="connsiteY92" fmla="*/ 1188546 h 2955834"/>
                <a:gd name="connsiteX93" fmla="*/ 2958782 w 4279242"/>
                <a:gd name="connsiteY93" fmla="*/ 1157550 h 2955834"/>
                <a:gd name="connsiteX94" fmla="*/ 3064687 w 4279242"/>
                <a:gd name="connsiteY94" fmla="*/ 1173815 h 2955834"/>
                <a:gd name="connsiteX95" fmla="*/ 3151818 w 4279242"/>
                <a:gd name="connsiteY95" fmla="*/ 1204764 h 2955834"/>
                <a:gd name="connsiteX96" fmla="*/ 3174588 w 4279242"/>
                <a:gd name="connsiteY96" fmla="*/ 1219355 h 2955834"/>
                <a:gd name="connsiteX97" fmla="*/ 3269990 w 4279242"/>
                <a:gd name="connsiteY97" fmla="*/ 1152996 h 2955834"/>
                <a:gd name="connsiteX98" fmla="*/ 3421527 w 4279242"/>
                <a:gd name="connsiteY98" fmla="*/ 1150301 h 2955834"/>
                <a:gd name="connsiteX99" fmla="*/ 3386303 w 4279242"/>
                <a:gd name="connsiteY99" fmla="*/ 1131806 h 2955834"/>
                <a:gd name="connsiteX100" fmla="*/ 3017892 w 4279242"/>
                <a:gd name="connsiteY100" fmla="*/ 1010892 h 2955834"/>
                <a:gd name="connsiteX101" fmla="*/ 2795860 w 4279242"/>
                <a:gd name="connsiteY101" fmla="*/ 995185 h 2955834"/>
                <a:gd name="connsiteX102" fmla="*/ 2368989 w 4279242"/>
                <a:gd name="connsiteY102" fmla="*/ 906939 h 2955834"/>
                <a:gd name="connsiteX103" fmla="*/ 2308764 w 4279242"/>
                <a:gd name="connsiteY103" fmla="*/ 872366 h 2955834"/>
                <a:gd name="connsiteX104" fmla="*/ 2290502 w 4279242"/>
                <a:gd name="connsiteY104" fmla="*/ 840348 h 2955834"/>
                <a:gd name="connsiteX105" fmla="*/ 2320382 w 4279242"/>
                <a:gd name="connsiteY105" fmla="*/ 823805 h 2955834"/>
                <a:gd name="connsiteX106" fmla="*/ 2393432 w 4279242"/>
                <a:gd name="connsiteY106" fmla="*/ 817439 h 2955834"/>
                <a:gd name="connsiteX107" fmla="*/ 2611607 w 4279242"/>
                <a:gd name="connsiteY107" fmla="*/ 821156 h 2955834"/>
                <a:gd name="connsiteX108" fmla="*/ 2789122 w 4279242"/>
                <a:gd name="connsiteY108" fmla="*/ 829195 h 2955834"/>
                <a:gd name="connsiteX109" fmla="*/ 2968820 w 4279242"/>
                <a:gd name="connsiteY109" fmla="*/ 840581 h 2955834"/>
                <a:gd name="connsiteX110" fmla="*/ 3099632 w 4279242"/>
                <a:gd name="connsiteY110" fmla="*/ 848713 h 2955834"/>
                <a:gd name="connsiteX111" fmla="*/ 3231606 w 4279242"/>
                <a:gd name="connsiteY111" fmla="*/ 857495 h 2955834"/>
                <a:gd name="connsiteX112" fmla="*/ 3329564 w 4279242"/>
                <a:gd name="connsiteY112" fmla="*/ 860144 h 2955834"/>
                <a:gd name="connsiteX113" fmla="*/ 3526781 w 4279242"/>
                <a:gd name="connsiteY113" fmla="*/ 853267 h 2955834"/>
                <a:gd name="connsiteX114" fmla="*/ 3715076 w 4279242"/>
                <a:gd name="connsiteY114" fmla="*/ 841556 h 2955834"/>
                <a:gd name="connsiteX115" fmla="*/ 3884458 w 4279242"/>
                <a:gd name="connsiteY115" fmla="*/ 826314 h 2955834"/>
                <a:gd name="connsiteX116" fmla="*/ 4193854 w 4279242"/>
                <a:gd name="connsiteY116" fmla="*/ 765067 h 2955834"/>
                <a:gd name="connsiteX117" fmla="*/ 4256030 w 4279242"/>
                <a:gd name="connsiteY117" fmla="*/ 734258 h 2955834"/>
                <a:gd name="connsiteX118" fmla="*/ 4262490 w 4279242"/>
                <a:gd name="connsiteY118" fmla="*/ 702798 h 2955834"/>
                <a:gd name="connsiteX119" fmla="*/ 4230147 w 4279242"/>
                <a:gd name="connsiteY119" fmla="*/ 671896 h 2955834"/>
                <a:gd name="connsiteX120" fmla="*/ 4103888 w 4279242"/>
                <a:gd name="connsiteY120" fmla="*/ 621011 h 2955834"/>
                <a:gd name="connsiteX121" fmla="*/ 3882321 w 4279242"/>
                <a:gd name="connsiteY121" fmla="*/ 578863 h 2955834"/>
                <a:gd name="connsiteX122" fmla="*/ 3662240 w 4279242"/>
                <a:gd name="connsiteY122" fmla="*/ 555071 h 2955834"/>
                <a:gd name="connsiteX123" fmla="*/ 3515536 w 4279242"/>
                <a:gd name="connsiteY123" fmla="*/ 546939 h 2955834"/>
                <a:gd name="connsiteX124" fmla="*/ 3362650 w 4279242"/>
                <a:gd name="connsiteY124" fmla="*/ 537924 h 2955834"/>
                <a:gd name="connsiteX125" fmla="*/ 3228167 w 4279242"/>
                <a:gd name="connsiteY125" fmla="*/ 529698 h 2955834"/>
                <a:gd name="connsiteX126" fmla="*/ 3036805 w 4279242"/>
                <a:gd name="connsiteY126" fmla="*/ 513202 h 2955834"/>
                <a:gd name="connsiteX127" fmla="*/ 2909013 w 4279242"/>
                <a:gd name="connsiteY127" fmla="*/ 500237 h 2955834"/>
                <a:gd name="connsiteX128" fmla="*/ 2769465 w 4279242"/>
                <a:gd name="connsiteY128" fmla="*/ 483368 h 2955834"/>
                <a:gd name="connsiteX129" fmla="*/ 2624712 w 4279242"/>
                <a:gd name="connsiteY129" fmla="*/ 460784 h 2955834"/>
                <a:gd name="connsiteX130" fmla="*/ 2562442 w 4279242"/>
                <a:gd name="connsiteY130" fmla="*/ 444101 h 2955834"/>
                <a:gd name="connsiteX131" fmla="*/ 2549384 w 4279242"/>
                <a:gd name="connsiteY131" fmla="*/ 437549 h 2955834"/>
                <a:gd name="connsiteX132" fmla="*/ 2549477 w 4279242"/>
                <a:gd name="connsiteY132" fmla="*/ 419937 h 2955834"/>
                <a:gd name="connsiteX133" fmla="*/ 2602267 w 4279242"/>
                <a:gd name="connsiteY133" fmla="*/ 398189 h 2955834"/>
                <a:gd name="connsiteX134" fmla="*/ 2790005 w 4279242"/>
                <a:gd name="connsiteY134" fmla="*/ 361060 h 2955834"/>
                <a:gd name="connsiteX135" fmla="*/ 2942750 w 4279242"/>
                <a:gd name="connsiteY135" fmla="*/ 341961 h 2955834"/>
                <a:gd name="connsiteX136" fmla="*/ 3095636 w 4279242"/>
                <a:gd name="connsiteY136" fmla="*/ 333875 h 2955834"/>
                <a:gd name="connsiteX137" fmla="*/ 3361489 w 4279242"/>
                <a:gd name="connsiteY137" fmla="*/ 324535 h 2955834"/>
                <a:gd name="connsiteX138" fmla="*/ 3531800 w 4279242"/>
                <a:gd name="connsiteY138" fmla="*/ 319005 h 2955834"/>
                <a:gd name="connsiteX139" fmla="*/ 3610195 w 4279242"/>
                <a:gd name="connsiteY139" fmla="*/ 316403 h 2955834"/>
                <a:gd name="connsiteX140" fmla="*/ 3620185 w 4279242"/>
                <a:gd name="connsiteY140" fmla="*/ 300928 h 2955834"/>
                <a:gd name="connsiteX141" fmla="*/ 3596997 w 4279242"/>
                <a:gd name="connsiteY141" fmla="*/ 271606 h 2955834"/>
                <a:gd name="connsiteX142" fmla="*/ 3382539 w 4279242"/>
                <a:gd name="connsiteY142" fmla="*/ 158452 h 2955834"/>
                <a:gd name="connsiteX143" fmla="*/ 3257071 w 4279242"/>
                <a:gd name="connsiteY143" fmla="*/ 140143 h 2955834"/>
                <a:gd name="connsiteX144" fmla="*/ 3079975 w 4279242"/>
                <a:gd name="connsiteY144" fmla="*/ 115189 h 2955834"/>
                <a:gd name="connsiteX145" fmla="*/ 3052233 w 4279242"/>
                <a:gd name="connsiteY145" fmla="*/ 102781 h 2955834"/>
                <a:gd name="connsiteX146" fmla="*/ 3048701 w 4279242"/>
                <a:gd name="connsiteY146" fmla="*/ 77595 h 2955834"/>
                <a:gd name="connsiteX147" fmla="*/ 3082671 w 4279242"/>
                <a:gd name="connsiteY147" fmla="*/ 52222 h 2955834"/>
                <a:gd name="connsiteX148" fmla="*/ 3190015 w 4279242"/>
                <a:gd name="connsiteY148" fmla="*/ 13141 h 2955834"/>
                <a:gd name="connsiteX149" fmla="*/ 3177004 w 4279242"/>
                <a:gd name="connsiteY149" fmla="*/ 455 h 2955834"/>
                <a:gd name="connsiteX150" fmla="*/ 3184997 w 4279242"/>
                <a:gd name="connsiteY150" fmla="*/ 5613 h 2955834"/>
                <a:gd name="connsiteX151" fmla="*/ 3177004 w 4279242"/>
                <a:gd name="connsiteY151" fmla="*/ 10632 h 2955834"/>
                <a:gd name="connsiteX152" fmla="*/ 3094892 w 4279242"/>
                <a:gd name="connsiteY152" fmla="*/ 22621 h 2955834"/>
                <a:gd name="connsiteX153" fmla="*/ 2933363 w 4279242"/>
                <a:gd name="connsiteY153" fmla="*/ 64444 h 2955834"/>
                <a:gd name="connsiteX154" fmla="*/ 2882990 w 4279242"/>
                <a:gd name="connsiteY154" fmla="*/ 93209 h 2955834"/>
                <a:gd name="connsiteX155" fmla="*/ 2868910 w 4279242"/>
                <a:gd name="connsiteY155" fmla="*/ 126760 h 2955834"/>
                <a:gd name="connsiteX156" fmla="*/ 2880388 w 4279242"/>
                <a:gd name="connsiteY156" fmla="*/ 137494 h 2955834"/>
                <a:gd name="connsiteX157" fmla="*/ 3072494 w 4279242"/>
                <a:gd name="connsiteY157" fmla="*/ 179131 h 2955834"/>
                <a:gd name="connsiteX158" fmla="*/ 3233139 w 4279242"/>
                <a:gd name="connsiteY158" fmla="*/ 218677 h 2955834"/>
                <a:gd name="connsiteX159" fmla="*/ 3293364 w 4279242"/>
                <a:gd name="connsiteY159" fmla="*/ 228528 h 2955834"/>
                <a:gd name="connsiteX160" fmla="*/ 3303680 w 4279242"/>
                <a:gd name="connsiteY160" fmla="*/ 248696 h 2955834"/>
                <a:gd name="connsiteX161" fmla="*/ 3260324 w 4279242"/>
                <a:gd name="connsiteY161" fmla="*/ 272117 h 2955834"/>
                <a:gd name="connsiteX162" fmla="*/ 3165944 w 4279242"/>
                <a:gd name="connsiteY162" fmla="*/ 274487 h 2955834"/>
                <a:gd name="connsiteX163" fmla="*/ 2948977 w 4279242"/>
                <a:gd name="connsiteY163" fmla="*/ 277879 h 2955834"/>
                <a:gd name="connsiteX164" fmla="*/ 2841958 w 4279242"/>
                <a:gd name="connsiteY164" fmla="*/ 288010 h 2955834"/>
                <a:gd name="connsiteX165" fmla="*/ 2673040 w 4279242"/>
                <a:gd name="connsiteY165" fmla="*/ 314404 h 2955834"/>
                <a:gd name="connsiteX166" fmla="*/ 2362344 w 4279242"/>
                <a:gd name="connsiteY166" fmla="*/ 400234 h 2955834"/>
                <a:gd name="connsiteX167" fmla="*/ 2279721 w 4279242"/>
                <a:gd name="connsiteY167" fmla="*/ 455812 h 2955834"/>
                <a:gd name="connsiteX168" fmla="*/ 2259646 w 4279242"/>
                <a:gd name="connsiteY168" fmla="*/ 489456 h 2955834"/>
                <a:gd name="connsiteX169" fmla="*/ 2350634 w 4279242"/>
                <a:gd name="connsiteY169" fmla="*/ 500608 h 2955834"/>
                <a:gd name="connsiteX170" fmla="*/ 2480377 w 4279242"/>
                <a:gd name="connsiteY170" fmla="*/ 516873 h 2955834"/>
                <a:gd name="connsiteX171" fmla="*/ 2607750 w 4279242"/>
                <a:gd name="connsiteY171" fmla="*/ 532487 h 2955834"/>
                <a:gd name="connsiteX172" fmla="*/ 2737540 w 4279242"/>
                <a:gd name="connsiteY172" fmla="*/ 548519 h 2955834"/>
                <a:gd name="connsiteX173" fmla="*/ 2871094 w 4279242"/>
                <a:gd name="connsiteY173" fmla="*/ 564272 h 2955834"/>
                <a:gd name="connsiteX174" fmla="*/ 2997538 w 4279242"/>
                <a:gd name="connsiteY174" fmla="*/ 577887 h 2955834"/>
                <a:gd name="connsiteX175" fmla="*/ 3080626 w 4279242"/>
                <a:gd name="connsiteY175" fmla="*/ 583928 h 2955834"/>
                <a:gd name="connsiteX176" fmla="*/ 3230723 w 4279242"/>
                <a:gd name="connsiteY176" fmla="*/ 595639 h 2955834"/>
                <a:gd name="connsiteX177" fmla="*/ 3351405 w 4279242"/>
                <a:gd name="connsiteY177" fmla="*/ 606188 h 2955834"/>
                <a:gd name="connsiteX178" fmla="*/ 3492440 w 4279242"/>
                <a:gd name="connsiteY178" fmla="*/ 621662 h 2955834"/>
                <a:gd name="connsiteX179" fmla="*/ 3643653 w 4279242"/>
                <a:gd name="connsiteY179" fmla="*/ 642991 h 2955834"/>
                <a:gd name="connsiteX180" fmla="*/ 3850954 w 4279242"/>
                <a:gd name="connsiteY180" fmla="*/ 692063 h 2955834"/>
                <a:gd name="connsiteX181" fmla="*/ 3885295 w 4279242"/>
                <a:gd name="connsiteY181" fmla="*/ 710419 h 2955834"/>
                <a:gd name="connsiteX182" fmla="*/ 3899190 w 4279242"/>
                <a:gd name="connsiteY182" fmla="*/ 718086 h 2955834"/>
                <a:gd name="connsiteX183" fmla="*/ 3894914 w 4279242"/>
                <a:gd name="connsiteY183" fmla="*/ 723430 h 2955834"/>
                <a:gd name="connsiteX184" fmla="*/ 3798071 w 4279242"/>
                <a:gd name="connsiteY184" fmla="*/ 733328 h 2955834"/>
                <a:gd name="connsiteX185" fmla="*/ 3645465 w 4279242"/>
                <a:gd name="connsiteY185" fmla="*/ 744899 h 2955834"/>
                <a:gd name="connsiteX186" fmla="*/ 3435979 w 4279242"/>
                <a:gd name="connsiteY186" fmla="*/ 748571 h 2955834"/>
                <a:gd name="connsiteX187" fmla="*/ 3116036 w 4279242"/>
                <a:gd name="connsiteY187" fmla="*/ 743087 h 2955834"/>
                <a:gd name="connsiteX188" fmla="*/ 2810916 w 4279242"/>
                <a:gd name="connsiteY188" fmla="*/ 734072 h 2955834"/>
                <a:gd name="connsiteX189" fmla="*/ 2632054 w 4279242"/>
                <a:gd name="connsiteY189" fmla="*/ 728403 h 2955834"/>
                <a:gd name="connsiteX190" fmla="*/ 2393386 w 4279242"/>
                <a:gd name="connsiteY190" fmla="*/ 716832 h 2955834"/>
                <a:gd name="connsiteX191" fmla="*/ 1985847 w 4279242"/>
                <a:gd name="connsiteY191" fmla="*/ 700103 h 2955834"/>
                <a:gd name="connsiteX192" fmla="*/ 1872553 w 4279242"/>
                <a:gd name="connsiteY192" fmla="*/ 709118 h 2955834"/>
                <a:gd name="connsiteX193" fmla="*/ 1859077 w 4279242"/>
                <a:gd name="connsiteY193" fmla="*/ 714369 h 2955834"/>
                <a:gd name="connsiteX194" fmla="*/ 1712326 w 4279242"/>
                <a:gd name="connsiteY194" fmla="*/ 781982 h 2955834"/>
                <a:gd name="connsiteX195" fmla="*/ 1508975 w 4279242"/>
                <a:gd name="connsiteY195" fmla="*/ 827151 h 2955834"/>
                <a:gd name="connsiteX196" fmla="*/ 1429837 w 4279242"/>
                <a:gd name="connsiteY196" fmla="*/ 846808 h 2955834"/>
                <a:gd name="connsiteX197" fmla="*/ 1410598 w 4279242"/>
                <a:gd name="connsiteY197" fmla="*/ 859215 h 2955834"/>
                <a:gd name="connsiteX198" fmla="*/ 1409204 w 4279242"/>
                <a:gd name="connsiteY198" fmla="*/ 871901 h 2955834"/>
                <a:gd name="connsiteX199" fmla="*/ 1420125 w 4279242"/>
                <a:gd name="connsiteY199" fmla="*/ 879011 h 2955834"/>
                <a:gd name="connsiteX200" fmla="*/ 1548660 w 4279242"/>
                <a:gd name="connsiteY200" fmla="*/ 901409 h 2955834"/>
                <a:gd name="connsiteX201" fmla="*/ 1694063 w 4279242"/>
                <a:gd name="connsiteY201" fmla="*/ 936773 h 2955834"/>
                <a:gd name="connsiteX202" fmla="*/ 1860471 w 4279242"/>
                <a:gd name="connsiteY202" fmla="*/ 955918 h 2955834"/>
                <a:gd name="connsiteX203" fmla="*/ 2004574 w 4279242"/>
                <a:gd name="connsiteY203" fmla="*/ 966560 h 2955834"/>
                <a:gd name="connsiteX204" fmla="*/ 2163361 w 4279242"/>
                <a:gd name="connsiteY204" fmla="*/ 978038 h 2955834"/>
                <a:gd name="connsiteX205" fmla="*/ 2270799 w 4279242"/>
                <a:gd name="connsiteY205" fmla="*/ 986263 h 2955834"/>
                <a:gd name="connsiteX206" fmla="*/ 2544598 w 4279242"/>
                <a:gd name="connsiteY206" fmla="*/ 1042817 h 2955834"/>
                <a:gd name="connsiteX207" fmla="*/ 2611096 w 4279242"/>
                <a:gd name="connsiteY207" fmla="*/ 1093004 h 2955834"/>
                <a:gd name="connsiteX208" fmla="*/ 2614953 w 4279242"/>
                <a:gd name="connsiteY208" fmla="*/ 1100857 h 2955834"/>
                <a:gd name="connsiteX209" fmla="*/ 2567136 w 4279242"/>
                <a:gd name="connsiteY209" fmla="*/ 1103738 h 2955834"/>
                <a:gd name="connsiteX210" fmla="*/ 2381257 w 4279242"/>
                <a:gd name="connsiteY210" fmla="*/ 1114426 h 2955834"/>
                <a:gd name="connsiteX211" fmla="*/ 2142682 w 4279242"/>
                <a:gd name="connsiteY211" fmla="*/ 1138219 h 2955834"/>
                <a:gd name="connsiteX212" fmla="*/ 1899227 w 4279242"/>
                <a:gd name="connsiteY212" fmla="*/ 1182737 h 2955834"/>
                <a:gd name="connsiteX213" fmla="*/ 1806938 w 4279242"/>
                <a:gd name="connsiteY213" fmla="*/ 1217450 h 2955834"/>
                <a:gd name="connsiteX214" fmla="*/ 1764651 w 4279242"/>
                <a:gd name="connsiteY214" fmla="*/ 1257181 h 2955834"/>
                <a:gd name="connsiteX215" fmla="*/ 1796854 w 4279242"/>
                <a:gd name="connsiteY215" fmla="*/ 1263083 h 2955834"/>
                <a:gd name="connsiteX216" fmla="*/ 2013682 w 4279242"/>
                <a:gd name="connsiteY216" fmla="*/ 1271076 h 2955834"/>
                <a:gd name="connsiteX217" fmla="*/ 2326237 w 4279242"/>
                <a:gd name="connsiteY217" fmla="*/ 1303000 h 2955834"/>
                <a:gd name="connsiteX218" fmla="*/ 2411741 w 4279242"/>
                <a:gd name="connsiteY218" fmla="*/ 1327025 h 2955834"/>
                <a:gd name="connsiteX219" fmla="*/ 2436417 w 4279242"/>
                <a:gd name="connsiteY219" fmla="*/ 1342314 h 2955834"/>
                <a:gd name="connsiteX220" fmla="*/ 2438740 w 4279242"/>
                <a:gd name="connsiteY220" fmla="*/ 1373588 h 2955834"/>
                <a:gd name="connsiteX221" fmla="*/ 2418851 w 4279242"/>
                <a:gd name="connsiteY221" fmla="*/ 1391432 h 2955834"/>
                <a:gd name="connsiteX222" fmla="*/ 2277165 w 4279242"/>
                <a:gd name="connsiteY222" fmla="*/ 1444547 h 2955834"/>
                <a:gd name="connsiteX223" fmla="*/ 2084502 w 4279242"/>
                <a:gd name="connsiteY223" fmla="*/ 1459557 h 2955834"/>
                <a:gd name="connsiteX224" fmla="*/ 1830917 w 4279242"/>
                <a:gd name="connsiteY224" fmla="*/ 1467735 h 2955834"/>
                <a:gd name="connsiteX225" fmla="*/ 1574311 w 4279242"/>
                <a:gd name="connsiteY225" fmla="*/ 1494084 h 2955834"/>
                <a:gd name="connsiteX226" fmla="*/ 1564552 w 4279242"/>
                <a:gd name="connsiteY226" fmla="*/ 1498452 h 2955834"/>
                <a:gd name="connsiteX227" fmla="*/ 1425515 w 4279242"/>
                <a:gd name="connsiteY227" fmla="*/ 1562255 h 2955834"/>
                <a:gd name="connsiteX228" fmla="*/ 1138797 w 4279242"/>
                <a:gd name="connsiteY228" fmla="*/ 1578426 h 2955834"/>
                <a:gd name="connsiteX229" fmla="*/ 870435 w 4279242"/>
                <a:gd name="connsiteY229" fmla="*/ 1572943 h 2955834"/>
                <a:gd name="connsiteX230" fmla="*/ 730700 w 4279242"/>
                <a:gd name="connsiteY230" fmla="*/ 1613650 h 2955834"/>
                <a:gd name="connsiteX231" fmla="*/ 682047 w 4279242"/>
                <a:gd name="connsiteY231" fmla="*/ 1698457 h 2955834"/>
                <a:gd name="connsiteX232" fmla="*/ 742039 w 4279242"/>
                <a:gd name="connsiteY232" fmla="*/ 1707054 h 2955834"/>
                <a:gd name="connsiteX233" fmla="*/ 913605 w 4279242"/>
                <a:gd name="connsiteY233" fmla="*/ 1732612 h 2955834"/>
                <a:gd name="connsiteX234" fmla="*/ 1145024 w 4279242"/>
                <a:gd name="connsiteY234" fmla="*/ 1776108 h 2955834"/>
                <a:gd name="connsiteX235" fmla="*/ 1387363 w 4279242"/>
                <a:gd name="connsiteY235" fmla="*/ 1845116 h 2955834"/>
                <a:gd name="connsiteX236" fmla="*/ 1448843 w 4279242"/>
                <a:gd name="connsiteY236" fmla="*/ 1879829 h 2955834"/>
                <a:gd name="connsiteX237" fmla="*/ 1457115 w 4279242"/>
                <a:gd name="connsiteY237" fmla="*/ 1937916 h 2955834"/>
                <a:gd name="connsiteX238" fmla="*/ 1385179 w 4279242"/>
                <a:gd name="connsiteY238" fmla="*/ 1997955 h 2955834"/>
                <a:gd name="connsiteX239" fmla="*/ 1130386 w 4279242"/>
                <a:gd name="connsiteY239" fmla="*/ 2111712 h 2955834"/>
                <a:gd name="connsiteX240" fmla="*/ 849198 w 4279242"/>
                <a:gd name="connsiteY240" fmla="*/ 2186993 h 2955834"/>
                <a:gd name="connsiteX241" fmla="*/ 716527 w 4279242"/>
                <a:gd name="connsiteY241" fmla="*/ 2198332 h 2955834"/>
                <a:gd name="connsiteX242" fmla="*/ 661089 w 4279242"/>
                <a:gd name="connsiteY242" fmla="*/ 2205070 h 2955834"/>
                <a:gd name="connsiteX243" fmla="*/ 539942 w 4279242"/>
                <a:gd name="connsiteY243" fmla="*/ 2206232 h 2955834"/>
                <a:gd name="connsiteX244" fmla="*/ 472608 w 4279242"/>
                <a:gd name="connsiteY244" fmla="*/ 2205302 h 2955834"/>
                <a:gd name="connsiteX245" fmla="*/ 435943 w 4279242"/>
                <a:gd name="connsiteY245" fmla="*/ 2247961 h 2955834"/>
                <a:gd name="connsiteX246" fmla="*/ 447049 w 4279242"/>
                <a:gd name="connsiteY246" fmla="*/ 2261577 h 2955834"/>
                <a:gd name="connsiteX247" fmla="*/ 496679 w 4279242"/>
                <a:gd name="connsiteY247" fmla="*/ 2278399 h 2955834"/>
                <a:gd name="connsiteX248" fmla="*/ 515732 w 4279242"/>
                <a:gd name="connsiteY248" fmla="*/ 2304515 h 2955834"/>
                <a:gd name="connsiteX249" fmla="*/ 503975 w 4279242"/>
                <a:gd name="connsiteY249" fmla="*/ 2320547 h 2955834"/>
                <a:gd name="connsiteX250" fmla="*/ 464197 w 4279242"/>
                <a:gd name="connsiteY250" fmla="*/ 2324497 h 2955834"/>
                <a:gd name="connsiteX251" fmla="*/ 236263 w 4279242"/>
                <a:gd name="connsiteY251" fmla="*/ 2403588 h 2955834"/>
                <a:gd name="connsiteX252" fmla="*/ 211866 w 4279242"/>
                <a:gd name="connsiteY252" fmla="*/ 2425940 h 2955834"/>
                <a:gd name="connsiteX253" fmla="*/ 207684 w 4279242"/>
                <a:gd name="connsiteY253" fmla="*/ 2430587 h 2955834"/>
                <a:gd name="connsiteX254" fmla="*/ 234543 w 4279242"/>
                <a:gd name="connsiteY254" fmla="*/ 2436024 h 2955834"/>
                <a:gd name="connsiteX255" fmla="*/ 259033 w 4279242"/>
                <a:gd name="connsiteY255" fmla="*/ 2459259 h 2955834"/>
                <a:gd name="connsiteX256" fmla="*/ 227898 w 4279242"/>
                <a:gd name="connsiteY256" fmla="*/ 2487141 h 2955834"/>
                <a:gd name="connsiteX257" fmla="*/ 177107 w 4279242"/>
                <a:gd name="connsiteY257" fmla="*/ 2491509 h 2955834"/>
                <a:gd name="connsiteX258" fmla="*/ 50570 w 4279242"/>
                <a:gd name="connsiteY258" fmla="*/ 2588119 h 2955834"/>
                <a:gd name="connsiteX259" fmla="*/ 14184 w 4279242"/>
                <a:gd name="connsiteY259" fmla="*/ 2647972 h 2955834"/>
                <a:gd name="connsiteX260" fmla="*/ 467264 w 4279242"/>
                <a:gd name="connsiteY260" fmla="*/ 2859967 h 2955834"/>
                <a:gd name="connsiteX261" fmla="*/ 466009 w 4279242"/>
                <a:gd name="connsiteY261" fmla="*/ 2863917 h 2955834"/>
                <a:gd name="connsiteX262" fmla="*/ 360569 w 4279242"/>
                <a:gd name="connsiteY262" fmla="*/ 2911409 h 2955834"/>
                <a:gd name="connsiteX263" fmla="*/ 316330 w 4279242"/>
                <a:gd name="connsiteY263" fmla="*/ 2931995 h 2955834"/>
                <a:gd name="connsiteX264" fmla="*/ 254432 w 4279242"/>
                <a:gd name="connsiteY264" fmla="*/ 2946122 h 2955834"/>
                <a:gd name="connsiteX265" fmla="*/ 101129 w 4279242"/>
                <a:gd name="connsiteY265" fmla="*/ 2945843 h 2955834"/>
                <a:gd name="connsiteX266" fmla="*/ 87746 w 4279242"/>
                <a:gd name="connsiteY266" fmla="*/ 2938594 h 2955834"/>
                <a:gd name="connsiteX267" fmla="*/ 8143 w 4279242"/>
                <a:gd name="connsiteY267" fmla="*/ 2718931 h 2955834"/>
                <a:gd name="connsiteX268" fmla="*/ 290 w 4279242"/>
                <a:gd name="connsiteY268" fmla="*/ 2662146 h 2955834"/>
                <a:gd name="connsiteX269" fmla="*/ 9909 w 4279242"/>
                <a:gd name="connsiteY269" fmla="*/ 2634961 h 2955834"/>
                <a:gd name="connsiteX270" fmla="*/ 103824 w 4279242"/>
                <a:gd name="connsiteY270" fmla="*/ 2515952 h 2955834"/>
                <a:gd name="connsiteX271" fmla="*/ 192488 w 4279242"/>
                <a:gd name="connsiteY271" fmla="*/ 2476453 h 2955834"/>
                <a:gd name="connsiteX272" fmla="*/ 192721 w 4279242"/>
                <a:gd name="connsiteY272" fmla="*/ 2440113 h 2955834"/>
                <a:gd name="connsiteX273" fmla="*/ 198204 w 4279242"/>
                <a:gd name="connsiteY273" fmla="*/ 2424871 h 2955834"/>
                <a:gd name="connsiteX274" fmla="*/ 384826 w 4279242"/>
                <a:gd name="connsiteY274" fmla="*/ 2314738 h 2955834"/>
                <a:gd name="connsiteX275" fmla="*/ 420515 w 4279242"/>
                <a:gd name="connsiteY275" fmla="*/ 2309394 h 2955834"/>
                <a:gd name="connsiteX276" fmla="*/ 425580 w 4279242"/>
                <a:gd name="connsiteY276" fmla="*/ 2256094 h 2955834"/>
                <a:gd name="connsiteX277" fmla="*/ 484364 w 4279242"/>
                <a:gd name="connsiteY277" fmla="*/ 2193359 h 2955834"/>
                <a:gd name="connsiteX278" fmla="*/ 559041 w 4279242"/>
                <a:gd name="connsiteY278" fmla="*/ 2196334 h 2955834"/>
                <a:gd name="connsiteX279" fmla="*/ 672660 w 4279242"/>
                <a:gd name="connsiteY279" fmla="*/ 2192895 h 2955834"/>
                <a:gd name="connsiteX280" fmla="*/ 674472 w 4279242"/>
                <a:gd name="connsiteY280" fmla="*/ 2192244 h 2955834"/>
                <a:gd name="connsiteX281" fmla="*/ 674426 w 4279242"/>
                <a:gd name="connsiteY281" fmla="*/ 2135923 h 2955834"/>
                <a:gd name="connsiteX282" fmla="*/ 670336 w 4279242"/>
                <a:gd name="connsiteY282" fmla="*/ 1793860 h 2955834"/>
                <a:gd name="connsiteX283" fmla="*/ 668849 w 4279242"/>
                <a:gd name="connsiteY283" fmla="*/ 1722761 h 2955834"/>
                <a:gd name="connsiteX284" fmla="*/ 754725 w 4279242"/>
                <a:gd name="connsiteY284" fmla="*/ 1587116 h 2955834"/>
                <a:gd name="connsiteX285" fmla="*/ 858678 w 4279242"/>
                <a:gd name="connsiteY285" fmla="*/ 1563091 h 2955834"/>
                <a:gd name="connsiteX286" fmla="*/ 1098787 w 4279242"/>
                <a:gd name="connsiteY286" fmla="*/ 1566669 h 2955834"/>
                <a:gd name="connsiteX287" fmla="*/ 1331600 w 4279242"/>
                <a:gd name="connsiteY287" fmla="*/ 1564253 h 2955834"/>
                <a:gd name="connsiteX288" fmla="*/ 1500192 w 4279242"/>
                <a:gd name="connsiteY288" fmla="*/ 1528053 h 2955834"/>
                <a:gd name="connsiteX289" fmla="*/ 1540202 w 4279242"/>
                <a:gd name="connsiteY289" fmla="*/ 1504725 h 2955834"/>
                <a:gd name="connsiteX290" fmla="*/ 1545314 w 4279242"/>
                <a:gd name="connsiteY290" fmla="*/ 1492132 h 2955834"/>
                <a:gd name="connsiteX291" fmla="*/ 1453257 w 4279242"/>
                <a:gd name="connsiteY291" fmla="*/ 1051646 h 2955834"/>
                <a:gd name="connsiteX292" fmla="*/ 1416454 w 4279242"/>
                <a:gd name="connsiteY292" fmla="*/ 912701 h 2955834"/>
                <a:gd name="connsiteX293" fmla="*/ 1400375 w 4279242"/>
                <a:gd name="connsiteY293" fmla="*/ 880173 h 2955834"/>
                <a:gd name="connsiteX294" fmla="*/ 1404232 w 4279242"/>
                <a:gd name="connsiteY294" fmla="*/ 850850 h 2955834"/>
                <a:gd name="connsiteX295" fmla="*/ 1455767 w 4279242"/>
                <a:gd name="connsiteY295" fmla="*/ 827476 h 2955834"/>
                <a:gd name="connsiteX296" fmla="*/ 1591272 w 4279242"/>
                <a:gd name="connsiteY296" fmla="*/ 802104 h 2955834"/>
                <a:gd name="connsiteX297" fmla="*/ 1828500 w 4279242"/>
                <a:gd name="connsiteY297" fmla="*/ 722176 h 2955834"/>
                <a:gd name="connsiteX298" fmla="*/ 1877851 w 4279242"/>
                <a:gd name="connsiteY298" fmla="*/ 696803 h 2955834"/>
                <a:gd name="connsiteX299" fmla="*/ 1961915 w 4279242"/>
                <a:gd name="connsiteY299" fmla="*/ 690019 h 2955834"/>
                <a:gd name="connsiteX300" fmla="*/ 2218056 w 4279242"/>
                <a:gd name="connsiteY300" fmla="*/ 694852 h 2955834"/>
                <a:gd name="connsiteX301" fmla="*/ 2299563 w 4279242"/>
                <a:gd name="connsiteY301" fmla="*/ 699777 h 2955834"/>
                <a:gd name="connsiteX302" fmla="*/ 2297519 w 4279242"/>
                <a:gd name="connsiteY302" fmla="*/ 575657 h 2955834"/>
                <a:gd name="connsiteX303" fmla="*/ 2271403 w 4279242"/>
                <a:gd name="connsiteY303" fmla="*/ 529327 h 2955834"/>
                <a:gd name="connsiteX304" fmla="*/ 2253744 w 4279242"/>
                <a:gd name="connsiteY304" fmla="*/ 493080 h 2955834"/>
                <a:gd name="connsiteX305" fmla="*/ 2281951 w 4279242"/>
                <a:gd name="connsiteY305" fmla="*/ 437688 h 2955834"/>
                <a:gd name="connsiteX306" fmla="*/ 2393386 w 4279242"/>
                <a:gd name="connsiteY306" fmla="*/ 375465 h 2955834"/>
                <a:gd name="connsiteX307" fmla="*/ 2627221 w 4279242"/>
                <a:gd name="connsiteY307" fmla="*/ 312081 h 2955834"/>
                <a:gd name="connsiteX308" fmla="*/ 2816260 w 4279242"/>
                <a:gd name="connsiteY308" fmla="*/ 280528 h 2955834"/>
                <a:gd name="connsiteX309" fmla="*/ 2880109 w 4279242"/>
                <a:gd name="connsiteY309" fmla="*/ 272303 h 2955834"/>
                <a:gd name="connsiteX310" fmla="*/ 2869886 w 4279242"/>
                <a:gd name="connsiteY310" fmla="*/ 182895 h 2955834"/>
                <a:gd name="connsiteX311" fmla="*/ 2859941 w 4279242"/>
                <a:gd name="connsiteY311" fmla="*/ 140236 h 2955834"/>
                <a:gd name="connsiteX312" fmla="*/ 2888427 w 4279242"/>
                <a:gd name="connsiteY312" fmla="*/ 74296 h 2955834"/>
                <a:gd name="connsiteX313" fmla="*/ 2927508 w 4279242"/>
                <a:gd name="connsiteY313" fmla="*/ 54546 h 2955834"/>
                <a:gd name="connsiteX314" fmla="*/ 2969331 w 4279242"/>
                <a:gd name="connsiteY314" fmla="*/ 40419 h 2955834"/>
                <a:gd name="connsiteX315" fmla="*/ 2967756 w 4279242"/>
                <a:gd name="connsiteY315" fmla="*/ 39128 h 2955834"/>
                <a:gd name="connsiteX316" fmla="*/ 2997435 w 4279242"/>
                <a:gd name="connsiteY316" fmla="*/ 29032 h 2955834"/>
                <a:gd name="connsiteX317" fmla="*/ 2998189 w 4279242"/>
                <a:gd name="connsiteY317" fmla="*/ 29371 h 2955834"/>
                <a:gd name="connsiteX318" fmla="*/ 3019797 w 4279242"/>
                <a:gd name="connsiteY318" fmla="*/ 28058 h 2955834"/>
                <a:gd name="connsiteX319" fmla="*/ 3163574 w 4279242"/>
                <a:gd name="connsiteY319" fmla="*/ 780 h 2955834"/>
                <a:gd name="connsiteX320" fmla="*/ 3177004 w 4279242"/>
                <a:gd name="connsiteY320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16741 w 4279242"/>
                <a:gd name="connsiteY5" fmla="*/ 117057 h 2955834"/>
                <a:gd name="connsiteX6" fmla="*/ 3363440 w 4279242"/>
                <a:gd name="connsiteY6" fmla="*/ 134319 h 2955834"/>
                <a:gd name="connsiteX7" fmla="*/ 3343784 w 4279242"/>
                <a:gd name="connsiteY7" fmla="*/ 138656 h 2955834"/>
                <a:gd name="connsiteX8" fmla="*/ 3549040 w 4279242"/>
                <a:gd name="connsiteY8" fmla="*/ 225415 h 2955834"/>
                <a:gd name="connsiteX9" fmla="*/ 3607871 w 4279242"/>
                <a:gd name="connsiteY9" fmla="*/ 267145 h 2955834"/>
                <a:gd name="connsiteX10" fmla="*/ 3632546 w 4279242"/>
                <a:gd name="connsiteY10" fmla="*/ 332202 h 2955834"/>
                <a:gd name="connsiteX11" fmla="*/ 3613540 w 4279242"/>
                <a:gd name="connsiteY11" fmla="*/ 471193 h 2955834"/>
                <a:gd name="connsiteX12" fmla="*/ 3590259 w 4279242"/>
                <a:gd name="connsiteY12" fmla="*/ 538992 h 2955834"/>
                <a:gd name="connsiteX13" fmla="*/ 3627481 w 4279242"/>
                <a:gd name="connsiteY13" fmla="*/ 542199 h 2955834"/>
                <a:gd name="connsiteX14" fmla="*/ 3897516 w 4279242"/>
                <a:gd name="connsiteY14" fmla="*/ 570174 h 2955834"/>
                <a:gd name="connsiteX15" fmla="*/ 4161464 w 4279242"/>
                <a:gd name="connsiteY15" fmla="*/ 628539 h 2955834"/>
                <a:gd name="connsiteX16" fmla="*/ 4244506 w 4279242"/>
                <a:gd name="connsiteY16" fmla="*/ 669200 h 2955834"/>
                <a:gd name="connsiteX17" fmla="*/ 4278010 w 4279242"/>
                <a:gd name="connsiteY17" fmla="*/ 750290 h 2955834"/>
                <a:gd name="connsiteX18" fmla="*/ 4171966 w 4279242"/>
                <a:gd name="connsiteY18" fmla="*/ 1083663 h 2955834"/>
                <a:gd name="connsiteX19" fmla="*/ 3980651 w 4279242"/>
                <a:gd name="connsiteY19" fmla="*/ 1419965 h 2955834"/>
                <a:gd name="connsiteX20" fmla="*/ 3974377 w 4279242"/>
                <a:gd name="connsiteY20" fmla="*/ 1439017 h 2955834"/>
                <a:gd name="connsiteX21" fmla="*/ 3967686 w 4279242"/>
                <a:gd name="connsiteY21" fmla="*/ 1668159 h 2955834"/>
                <a:gd name="connsiteX22" fmla="*/ 3960018 w 4279242"/>
                <a:gd name="connsiteY22" fmla="*/ 2171984 h 2955834"/>
                <a:gd name="connsiteX23" fmla="*/ 3960576 w 4279242"/>
                <a:gd name="connsiteY23" fmla="*/ 2517718 h 2955834"/>
                <a:gd name="connsiteX24" fmla="*/ 3970381 w 4279242"/>
                <a:gd name="connsiteY24" fmla="*/ 2654339 h 2955834"/>
                <a:gd name="connsiteX25" fmla="*/ 3992500 w 4279242"/>
                <a:gd name="connsiteY25" fmla="*/ 2744072 h 2955834"/>
                <a:gd name="connsiteX26" fmla="*/ 4011367 w 4279242"/>
                <a:gd name="connsiteY26" fmla="*/ 2875813 h 2955834"/>
                <a:gd name="connsiteX27" fmla="*/ 4018477 w 4279242"/>
                <a:gd name="connsiteY27" fmla="*/ 2945936 h 2955834"/>
                <a:gd name="connsiteX28" fmla="*/ 3943103 w 4279242"/>
                <a:gd name="connsiteY28" fmla="*/ 2952813 h 2955834"/>
                <a:gd name="connsiteX29" fmla="*/ 3755691 w 4279242"/>
                <a:gd name="connsiteY29" fmla="*/ 2955044 h 2955834"/>
                <a:gd name="connsiteX30" fmla="*/ 3469670 w 4279242"/>
                <a:gd name="connsiteY30" fmla="*/ 2899280 h 2955834"/>
                <a:gd name="connsiteX31" fmla="*/ 3343830 w 4279242"/>
                <a:gd name="connsiteY31" fmla="*/ 2796397 h 2955834"/>
                <a:gd name="connsiteX32" fmla="*/ 3329332 w 4279242"/>
                <a:gd name="connsiteY32" fmla="*/ 2764332 h 2955834"/>
                <a:gd name="connsiteX33" fmla="*/ 3352381 w 4279242"/>
                <a:gd name="connsiteY33" fmla="*/ 2713309 h 2955834"/>
                <a:gd name="connsiteX34" fmla="*/ 3432866 w 4279242"/>
                <a:gd name="connsiteY34" fmla="*/ 2701924 h 2955834"/>
                <a:gd name="connsiteX35" fmla="*/ 3666283 w 4279242"/>
                <a:gd name="connsiteY35" fmla="*/ 2733616 h 2955834"/>
                <a:gd name="connsiteX36" fmla="*/ 3751555 w 4279242"/>
                <a:gd name="connsiteY36" fmla="*/ 2748904 h 2955834"/>
                <a:gd name="connsiteX37" fmla="*/ 3821028 w 4279242"/>
                <a:gd name="connsiteY37" fmla="*/ 2725577 h 2955834"/>
                <a:gd name="connsiteX38" fmla="*/ 3823537 w 4279242"/>
                <a:gd name="connsiteY38" fmla="*/ 2681059 h 2955834"/>
                <a:gd name="connsiteX39" fmla="*/ 3782225 w 4279242"/>
                <a:gd name="connsiteY39" fmla="*/ 2649785 h 2955834"/>
                <a:gd name="connsiteX40" fmla="*/ 3646487 w 4279242"/>
                <a:gd name="connsiteY40" fmla="*/ 2602711 h 2955834"/>
                <a:gd name="connsiteX41" fmla="*/ 3389464 w 4279242"/>
                <a:gd name="connsiteY41" fmla="*/ 2530822 h 2955834"/>
                <a:gd name="connsiteX42" fmla="*/ 3255677 w 4279242"/>
                <a:gd name="connsiteY42" fmla="*/ 2464278 h 2955834"/>
                <a:gd name="connsiteX43" fmla="*/ 3235277 w 4279242"/>
                <a:gd name="connsiteY43" fmla="*/ 2444946 h 2955834"/>
                <a:gd name="connsiteX44" fmla="*/ 3215946 w 4279242"/>
                <a:gd name="connsiteY44" fmla="*/ 2438859 h 2955834"/>
                <a:gd name="connsiteX45" fmla="*/ 3072633 w 4279242"/>
                <a:gd name="connsiteY45" fmla="*/ 2455123 h 2955834"/>
                <a:gd name="connsiteX46" fmla="*/ 2985828 w 4279242"/>
                <a:gd name="connsiteY46" fmla="*/ 2460096 h 2955834"/>
                <a:gd name="connsiteX47" fmla="*/ 2886568 w 4279242"/>
                <a:gd name="connsiteY47" fmla="*/ 2415996 h 2955834"/>
                <a:gd name="connsiteX48" fmla="*/ 2830433 w 4279242"/>
                <a:gd name="connsiteY48" fmla="*/ 2392807 h 2955834"/>
                <a:gd name="connsiteX49" fmla="*/ 2580426 w 4279242"/>
                <a:gd name="connsiteY49" fmla="*/ 2394062 h 2955834"/>
                <a:gd name="connsiteX50" fmla="*/ 2467365 w 4279242"/>
                <a:gd name="connsiteY50" fmla="*/ 2383467 h 2955834"/>
                <a:gd name="connsiteX51" fmla="*/ 2411927 w 4279242"/>
                <a:gd name="connsiteY51" fmla="*/ 2361998 h 2955834"/>
                <a:gd name="connsiteX52" fmla="*/ 2167404 w 4279242"/>
                <a:gd name="connsiteY52" fmla="*/ 2229141 h 2955834"/>
                <a:gd name="connsiteX53" fmla="*/ 2108341 w 4279242"/>
                <a:gd name="connsiteY53" fmla="*/ 2176305 h 2955834"/>
                <a:gd name="connsiteX54" fmla="*/ 2107922 w 4279242"/>
                <a:gd name="connsiteY54" fmla="*/ 2110969 h 2955834"/>
                <a:gd name="connsiteX55" fmla="*/ 2215407 w 4279242"/>
                <a:gd name="connsiteY55" fmla="*/ 2020771 h 2955834"/>
                <a:gd name="connsiteX56" fmla="*/ 2538418 w 4279242"/>
                <a:gd name="connsiteY56" fmla="*/ 1870581 h 2955834"/>
                <a:gd name="connsiteX57" fmla="*/ 2665512 w 4279242"/>
                <a:gd name="connsiteY57" fmla="*/ 1857198 h 2955834"/>
                <a:gd name="connsiteX58" fmla="*/ 2718627 w 4279242"/>
                <a:gd name="connsiteY58" fmla="*/ 1865098 h 2955834"/>
                <a:gd name="connsiteX59" fmla="*/ 2758916 w 4279242"/>
                <a:gd name="connsiteY59" fmla="*/ 1866213 h 2955834"/>
                <a:gd name="connsiteX60" fmla="*/ 2776714 w 4279242"/>
                <a:gd name="connsiteY60" fmla="*/ 1856640 h 2955834"/>
                <a:gd name="connsiteX61" fmla="*/ 2769418 w 4279242"/>
                <a:gd name="connsiteY61" fmla="*/ 1837913 h 2955834"/>
                <a:gd name="connsiteX62" fmla="*/ 2685912 w 4279242"/>
                <a:gd name="connsiteY62" fmla="*/ 1790932 h 2955834"/>
                <a:gd name="connsiteX63" fmla="*/ 2519179 w 4279242"/>
                <a:gd name="connsiteY63" fmla="*/ 1756544 h 2955834"/>
                <a:gd name="connsiteX64" fmla="*/ 2388274 w 4279242"/>
                <a:gd name="connsiteY64" fmla="*/ 1754361 h 2955834"/>
                <a:gd name="connsiteX65" fmla="*/ 2320428 w 4279242"/>
                <a:gd name="connsiteY65" fmla="*/ 1762679 h 2955834"/>
                <a:gd name="connsiteX66" fmla="*/ 2287667 w 4279242"/>
                <a:gd name="connsiteY66" fmla="*/ 1758403 h 2955834"/>
                <a:gd name="connsiteX67" fmla="*/ 2240547 w 4279242"/>
                <a:gd name="connsiteY67" fmla="*/ 1746972 h 2955834"/>
                <a:gd name="connsiteX68" fmla="*/ 2009593 w 4279242"/>
                <a:gd name="connsiteY68" fmla="*/ 1721785 h 2955834"/>
                <a:gd name="connsiteX69" fmla="*/ 1913865 w 4279242"/>
                <a:gd name="connsiteY69" fmla="*/ 1709285 h 2955834"/>
                <a:gd name="connsiteX70" fmla="*/ 1811260 w 4279242"/>
                <a:gd name="connsiteY70" fmla="*/ 1632006 h 2955834"/>
                <a:gd name="connsiteX71" fmla="*/ 1901644 w 4279242"/>
                <a:gd name="connsiteY71" fmla="*/ 1623502 h 2955834"/>
                <a:gd name="connsiteX72" fmla="*/ 2037939 w 4279242"/>
                <a:gd name="connsiteY72" fmla="*/ 1609607 h 2955834"/>
                <a:gd name="connsiteX73" fmla="*/ 2148491 w 4279242"/>
                <a:gd name="connsiteY73" fmla="*/ 1596875 h 2955834"/>
                <a:gd name="connsiteX74" fmla="*/ 2302305 w 4279242"/>
                <a:gd name="connsiteY74" fmla="*/ 1576474 h 2955834"/>
                <a:gd name="connsiteX75" fmla="*/ 2465042 w 4279242"/>
                <a:gd name="connsiteY75" fmla="*/ 1544457 h 2955834"/>
                <a:gd name="connsiteX76" fmla="*/ 2548316 w 4279242"/>
                <a:gd name="connsiteY76" fmla="*/ 1513880 h 2955834"/>
                <a:gd name="connsiteX77" fmla="*/ 2699714 w 4279242"/>
                <a:gd name="connsiteY77" fmla="*/ 1481862 h 2955834"/>
                <a:gd name="connsiteX78" fmla="*/ 2864821 w 4279242"/>
                <a:gd name="connsiteY78" fmla="*/ 1462484 h 2955834"/>
                <a:gd name="connsiteX79" fmla="*/ 3053209 w 4279242"/>
                <a:gd name="connsiteY79" fmla="*/ 1452911 h 2955834"/>
                <a:gd name="connsiteX80" fmla="*/ 3011433 w 4279242"/>
                <a:gd name="connsiteY80" fmla="*/ 1418152 h 2955834"/>
                <a:gd name="connsiteX81" fmla="*/ 2726155 w 4279242"/>
                <a:gd name="connsiteY81" fmla="*/ 1289942 h 2955834"/>
                <a:gd name="connsiteX82" fmla="*/ 2442923 w 4279242"/>
                <a:gd name="connsiteY82" fmla="*/ 1265964 h 2955834"/>
                <a:gd name="connsiteX83" fmla="*/ 2423544 w 4279242"/>
                <a:gd name="connsiteY83" fmla="*/ 1251512 h 2955834"/>
                <a:gd name="connsiteX84" fmla="*/ 2442365 w 4279242"/>
                <a:gd name="connsiteY84" fmla="*/ 1209085 h 2955834"/>
                <a:gd name="connsiteX85" fmla="*/ 2500498 w 4279242"/>
                <a:gd name="connsiteY85" fmla="*/ 1197514 h 2955834"/>
                <a:gd name="connsiteX86" fmla="*/ 2593577 w 4279242"/>
                <a:gd name="connsiteY86" fmla="*/ 1196724 h 2955834"/>
                <a:gd name="connsiteX87" fmla="*/ 2685262 w 4279242"/>
                <a:gd name="connsiteY87" fmla="*/ 1191427 h 2955834"/>
                <a:gd name="connsiteX88" fmla="*/ 2763749 w 4279242"/>
                <a:gd name="connsiteY88" fmla="*/ 1210293 h 2955834"/>
                <a:gd name="connsiteX89" fmla="*/ 2774112 w 4279242"/>
                <a:gd name="connsiteY89" fmla="*/ 1211827 h 2955834"/>
                <a:gd name="connsiteX90" fmla="*/ 2927555 w 4279242"/>
                <a:gd name="connsiteY90" fmla="*/ 1204206 h 2955834"/>
                <a:gd name="connsiteX91" fmla="*/ 2927555 w 4279242"/>
                <a:gd name="connsiteY91" fmla="*/ 1188546 h 2955834"/>
                <a:gd name="connsiteX92" fmla="*/ 2958782 w 4279242"/>
                <a:gd name="connsiteY92" fmla="*/ 1157550 h 2955834"/>
                <a:gd name="connsiteX93" fmla="*/ 3064687 w 4279242"/>
                <a:gd name="connsiteY93" fmla="*/ 1173815 h 2955834"/>
                <a:gd name="connsiteX94" fmla="*/ 3151818 w 4279242"/>
                <a:gd name="connsiteY94" fmla="*/ 1204764 h 2955834"/>
                <a:gd name="connsiteX95" fmla="*/ 3174588 w 4279242"/>
                <a:gd name="connsiteY95" fmla="*/ 1219355 h 2955834"/>
                <a:gd name="connsiteX96" fmla="*/ 3269990 w 4279242"/>
                <a:gd name="connsiteY96" fmla="*/ 1152996 h 2955834"/>
                <a:gd name="connsiteX97" fmla="*/ 3421527 w 4279242"/>
                <a:gd name="connsiteY97" fmla="*/ 1150301 h 2955834"/>
                <a:gd name="connsiteX98" fmla="*/ 3386303 w 4279242"/>
                <a:gd name="connsiteY98" fmla="*/ 1131806 h 2955834"/>
                <a:gd name="connsiteX99" fmla="*/ 3017892 w 4279242"/>
                <a:gd name="connsiteY99" fmla="*/ 1010892 h 2955834"/>
                <a:gd name="connsiteX100" fmla="*/ 2795860 w 4279242"/>
                <a:gd name="connsiteY100" fmla="*/ 995185 h 2955834"/>
                <a:gd name="connsiteX101" fmla="*/ 2368989 w 4279242"/>
                <a:gd name="connsiteY101" fmla="*/ 906939 h 2955834"/>
                <a:gd name="connsiteX102" fmla="*/ 2308764 w 4279242"/>
                <a:gd name="connsiteY102" fmla="*/ 872366 h 2955834"/>
                <a:gd name="connsiteX103" fmla="*/ 2290502 w 4279242"/>
                <a:gd name="connsiteY103" fmla="*/ 840348 h 2955834"/>
                <a:gd name="connsiteX104" fmla="*/ 2320382 w 4279242"/>
                <a:gd name="connsiteY104" fmla="*/ 823805 h 2955834"/>
                <a:gd name="connsiteX105" fmla="*/ 2393432 w 4279242"/>
                <a:gd name="connsiteY105" fmla="*/ 817439 h 2955834"/>
                <a:gd name="connsiteX106" fmla="*/ 2611607 w 4279242"/>
                <a:gd name="connsiteY106" fmla="*/ 821156 h 2955834"/>
                <a:gd name="connsiteX107" fmla="*/ 2789122 w 4279242"/>
                <a:gd name="connsiteY107" fmla="*/ 829195 h 2955834"/>
                <a:gd name="connsiteX108" fmla="*/ 2968820 w 4279242"/>
                <a:gd name="connsiteY108" fmla="*/ 840581 h 2955834"/>
                <a:gd name="connsiteX109" fmla="*/ 3099632 w 4279242"/>
                <a:gd name="connsiteY109" fmla="*/ 848713 h 2955834"/>
                <a:gd name="connsiteX110" fmla="*/ 3231606 w 4279242"/>
                <a:gd name="connsiteY110" fmla="*/ 857495 h 2955834"/>
                <a:gd name="connsiteX111" fmla="*/ 3329564 w 4279242"/>
                <a:gd name="connsiteY111" fmla="*/ 860144 h 2955834"/>
                <a:gd name="connsiteX112" fmla="*/ 3526781 w 4279242"/>
                <a:gd name="connsiteY112" fmla="*/ 853267 h 2955834"/>
                <a:gd name="connsiteX113" fmla="*/ 3715076 w 4279242"/>
                <a:gd name="connsiteY113" fmla="*/ 841556 h 2955834"/>
                <a:gd name="connsiteX114" fmla="*/ 3884458 w 4279242"/>
                <a:gd name="connsiteY114" fmla="*/ 826314 h 2955834"/>
                <a:gd name="connsiteX115" fmla="*/ 4193854 w 4279242"/>
                <a:gd name="connsiteY115" fmla="*/ 765067 h 2955834"/>
                <a:gd name="connsiteX116" fmla="*/ 4256030 w 4279242"/>
                <a:gd name="connsiteY116" fmla="*/ 734258 h 2955834"/>
                <a:gd name="connsiteX117" fmla="*/ 4262490 w 4279242"/>
                <a:gd name="connsiteY117" fmla="*/ 702798 h 2955834"/>
                <a:gd name="connsiteX118" fmla="*/ 4230147 w 4279242"/>
                <a:gd name="connsiteY118" fmla="*/ 671896 h 2955834"/>
                <a:gd name="connsiteX119" fmla="*/ 4103888 w 4279242"/>
                <a:gd name="connsiteY119" fmla="*/ 621011 h 2955834"/>
                <a:gd name="connsiteX120" fmla="*/ 3882321 w 4279242"/>
                <a:gd name="connsiteY120" fmla="*/ 578863 h 2955834"/>
                <a:gd name="connsiteX121" fmla="*/ 3662240 w 4279242"/>
                <a:gd name="connsiteY121" fmla="*/ 555071 h 2955834"/>
                <a:gd name="connsiteX122" fmla="*/ 3515536 w 4279242"/>
                <a:gd name="connsiteY122" fmla="*/ 546939 h 2955834"/>
                <a:gd name="connsiteX123" fmla="*/ 3362650 w 4279242"/>
                <a:gd name="connsiteY123" fmla="*/ 537924 h 2955834"/>
                <a:gd name="connsiteX124" fmla="*/ 3228167 w 4279242"/>
                <a:gd name="connsiteY124" fmla="*/ 529698 h 2955834"/>
                <a:gd name="connsiteX125" fmla="*/ 3036805 w 4279242"/>
                <a:gd name="connsiteY125" fmla="*/ 513202 h 2955834"/>
                <a:gd name="connsiteX126" fmla="*/ 2909013 w 4279242"/>
                <a:gd name="connsiteY126" fmla="*/ 500237 h 2955834"/>
                <a:gd name="connsiteX127" fmla="*/ 2769465 w 4279242"/>
                <a:gd name="connsiteY127" fmla="*/ 483368 h 2955834"/>
                <a:gd name="connsiteX128" fmla="*/ 2624712 w 4279242"/>
                <a:gd name="connsiteY128" fmla="*/ 460784 h 2955834"/>
                <a:gd name="connsiteX129" fmla="*/ 2562442 w 4279242"/>
                <a:gd name="connsiteY129" fmla="*/ 444101 h 2955834"/>
                <a:gd name="connsiteX130" fmla="*/ 2549384 w 4279242"/>
                <a:gd name="connsiteY130" fmla="*/ 437549 h 2955834"/>
                <a:gd name="connsiteX131" fmla="*/ 2549477 w 4279242"/>
                <a:gd name="connsiteY131" fmla="*/ 419937 h 2955834"/>
                <a:gd name="connsiteX132" fmla="*/ 2602267 w 4279242"/>
                <a:gd name="connsiteY132" fmla="*/ 398189 h 2955834"/>
                <a:gd name="connsiteX133" fmla="*/ 2790005 w 4279242"/>
                <a:gd name="connsiteY133" fmla="*/ 361060 h 2955834"/>
                <a:gd name="connsiteX134" fmla="*/ 2942750 w 4279242"/>
                <a:gd name="connsiteY134" fmla="*/ 341961 h 2955834"/>
                <a:gd name="connsiteX135" fmla="*/ 3095636 w 4279242"/>
                <a:gd name="connsiteY135" fmla="*/ 333875 h 2955834"/>
                <a:gd name="connsiteX136" fmla="*/ 3361489 w 4279242"/>
                <a:gd name="connsiteY136" fmla="*/ 324535 h 2955834"/>
                <a:gd name="connsiteX137" fmla="*/ 3531800 w 4279242"/>
                <a:gd name="connsiteY137" fmla="*/ 319005 h 2955834"/>
                <a:gd name="connsiteX138" fmla="*/ 3610195 w 4279242"/>
                <a:gd name="connsiteY138" fmla="*/ 316403 h 2955834"/>
                <a:gd name="connsiteX139" fmla="*/ 3620185 w 4279242"/>
                <a:gd name="connsiteY139" fmla="*/ 300928 h 2955834"/>
                <a:gd name="connsiteX140" fmla="*/ 3596997 w 4279242"/>
                <a:gd name="connsiteY140" fmla="*/ 271606 h 2955834"/>
                <a:gd name="connsiteX141" fmla="*/ 3382539 w 4279242"/>
                <a:gd name="connsiteY141" fmla="*/ 158452 h 2955834"/>
                <a:gd name="connsiteX142" fmla="*/ 3257071 w 4279242"/>
                <a:gd name="connsiteY142" fmla="*/ 140143 h 2955834"/>
                <a:gd name="connsiteX143" fmla="*/ 3079975 w 4279242"/>
                <a:gd name="connsiteY143" fmla="*/ 115189 h 2955834"/>
                <a:gd name="connsiteX144" fmla="*/ 3052233 w 4279242"/>
                <a:gd name="connsiteY144" fmla="*/ 102781 h 2955834"/>
                <a:gd name="connsiteX145" fmla="*/ 3048701 w 4279242"/>
                <a:gd name="connsiteY145" fmla="*/ 77595 h 2955834"/>
                <a:gd name="connsiteX146" fmla="*/ 3082671 w 4279242"/>
                <a:gd name="connsiteY146" fmla="*/ 52222 h 2955834"/>
                <a:gd name="connsiteX147" fmla="*/ 3190015 w 4279242"/>
                <a:gd name="connsiteY147" fmla="*/ 13141 h 2955834"/>
                <a:gd name="connsiteX148" fmla="*/ 3177004 w 4279242"/>
                <a:gd name="connsiteY148" fmla="*/ 455 h 2955834"/>
                <a:gd name="connsiteX149" fmla="*/ 3184997 w 4279242"/>
                <a:gd name="connsiteY149" fmla="*/ 5613 h 2955834"/>
                <a:gd name="connsiteX150" fmla="*/ 3177004 w 4279242"/>
                <a:gd name="connsiteY150" fmla="*/ 10632 h 2955834"/>
                <a:gd name="connsiteX151" fmla="*/ 3094892 w 4279242"/>
                <a:gd name="connsiteY151" fmla="*/ 22621 h 2955834"/>
                <a:gd name="connsiteX152" fmla="*/ 2933363 w 4279242"/>
                <a:gd name="connsiteY152" fmla="*/ 64444 h 2955834"/>
                <a:gd name="connsiteX153" fmla="*/ 2882990 w 4279242"/>
                <a:gd name="connsiteY153" fmla="*/ 93209 h 2955834"/>
                <a:gd name="connsiteX154" fmla="*/ 2868910 w 4279242"/>
                <a:gd name="connsiteY154" fmla="*/ 126760 h 2955834"/>
                <a:gd name="connsiteX155" fmla="*/ 2880388 w 4279242"/>
                <a:gd name="connsiteY155" fmla="*/ 137494 h 2955834"/>
                <a:gd name="connsiteX156" fmla="*/ 3072494 w 4279242"/>
                <a:gd name="connsiteY156" fmla="*/ 179131 h 2955834"/>
                <a:gd name="connsiteX157" fmla="*/ 3233139 w 4279242"/>
                <a:gd name="connsiteY157" fmla="*/ 218677 h 2955834"/>
                <a:gd name="connsiteX158" fmla="*/ 3293364 w 4279242"/>
                <a:gd name="connsiteY158" fmla="*/ 228528 h 2955834"/>
                <a:gd name="connsiteX159" fmla="*/ 3303680 w 4279242"/>
                <a:gd name="connsiteY159" fmla="*/ 248696 h 2955834"/>
                <a:gd name="connsiteX160" fmla="*/ 3260324 w 4279242"/>
                <a:gd name="connsiteY160" fmla="*/ 272117 h 2955834"/>
                <a:gd name="connsiteX161" fmla="*/ 3165944 w 4279242"/>
                <a:gd name="connsiteY161" fmla="*/ 274487 h 2955834"/>
                <a:gd name="connsiteX162" fmla="*/ 2948977 w 4279242"/>
                <a:gd name="connsiteY162" fmla="*/ 277879 h 2955834"/>
                <a:gd name="connsiteX163" fmla="*/ 2841958 w 4279242"/>
                <a:gd name="connsiteY163" fmla="*/ 288010 h 2955834"/>
                <a:gd name="connsiteX164" fmla="*/ 2673040 w 4279242"/>
                <a:gd name="connsiteY164" fmla="*/ 314404 h 2955834"/>
                <a:gd name="connsiteX165" fmla="*/ 2362344 w 4279242"/>
                <a:gd name="connsiteY165" fmla="*/ 400234 h 2955834"/>
                <a:gd name="connsiteX166" fmla="*/ 2279721 w 4279242"/>
                <a:gd name="connsiteY166" fmla="*/ 455812 h 2955834"/>
                <a:gd name="connsiteX167" fmla="*/ 2259646 w 4279242"/>
                <a:gd name="connsiteY167" fmla="*/ 489456 h 2955834"/>
                <a:gd name="connsiteX168" fmla="*/ 2350634 w 4279242"/>
                <a:gd name="connsiteY168" fmla="*/ 500608 h 2955834"/>
                <a:gd name="connsiteX169" fmla="*/ 2480377 w 4279242"/>
                <a:gd name="connsiteY169" fmla="*/ 516873 h 2955834"/>
                <a:gd name="connsiteX170" fmla="*/ 2607750 w 4279242"/>
                <a:gd name="connsiteY170" fmla="*/ 532487 h 2955834"/>
                <a:gd name="connsiteX171" fmla="*/ 2737540 w 4279242"/>
                <a:gd name="connsiteY171" fmla="*/ 548519 h 2955834"/>
                <a:gd name="connsiteX172" fmla="*/ 2871094 w 4279242"/>
                <a:gd name="connsiteY172" fmla="*/ 564272 h 2955834"/>
                <a:gd name="connsiteX173" fmla="*/ 2997538 w 4279242"/>
                <a:gd name="connsiteY173" fmla="*/ 577887 h 2955834"/>
                <a:gd name="connsiteX174" fmla="*/ 3080626 w 4279242"/>
                <a:gd name="connsiteY174" fmla="*/ 583928 h 2955834"/>
                <a:gd name="connsiteX175" fmla="*/ 3230723 w 4279242"/>
                <a:gd name="connsiteY175" fmla="*/ 595639 h 2955834"/>
                <a:gd name="connsiteX176" fmla="*/ 3351405 w 4279242"/>
                <a:gd name="connsiteY176" fmla="*/ 606188 h 2955834"/>
                <a:gd name="connsiteX177" fmla="*/ 3492440 w 4279242"/>
                <a:gd name="connsiteY177" fmla="*/ 621662 h 2955834"/>
                <a:gd name="connsiteX178" fmla="*/ 3643653 w 4279242"/>
                <a:gd name="connsiteY178" fmla="*/ 642991 h 2955834"/>
                <a:gd name="connsiteX179" fmla="*/ 3850954 w 4279242"/>
                <a:gd name="connsiteY179" fmla="*/ 692063 h 2955834"/>
                <a:gd name="connsiteX180" fmla="*/ 3885295 w 4279242"/>
                <a:gd name="connsiteY180" fmla="*/ 710419 h 2955834"/>
                <a:gd name="connsiteX181" fmla="*/ 3899190 w 4279242"/>
                <a:gd name="connsiteY181" fmla="*/ 718086 h 2955834"/>
                <a:gd name="connsiteX182" fmla="*/ 3894914 w 4279242"/>
                <a:gd name="connsiteY182" fmla="*/ 723430 h 2955834"/>
                <a:gd name="connsiteX183" fmla="*/ 3798071 w 4279242"/>
                <a:gd name="connsiteY183" fmla="*/ 733328 h 2955834"/>
                <a:gd name="connsiteX184" fmla="*/ 3645465 w 4279242"/>
                <a:gd name="connsiteY184" fmla="*/ 744899 h 2955834"/>
                <a:gd name="connsiteX185" fmla="*/ 3435979 w 4279242"/>
                <a:gd name="connsiteY185" fmla="*/ 748571 h 2955834"/>
                <a:gd name="connsiteX186" fmla="*/ 3116036 w 4279242"/>
                <a:gd name="connsiteY186" fmla="*/ 743087 h 2955834"/>
                <a:gd name="connsiteX187" fmla="*/ 2810916 w 4279242"/>
                <a:gd name="connsiteY187" fmla="*/ 734072 h 2955834"/>
                <a:gd name="connsiteX188" fmla="*/ 2632054 w 4279242"/>
                <a:gd name="connsiteY188" fmla="*/ 728403 h 2955834"/>
                <a:gd name="connsiteX189" fmla="*/ 2393386 w 4279242"/>
                <a:gd name="connsiteY189" fmla="*/ 716832 h 2955834"/>
                <a:gd name="connsiteX190" fmla="*/ 1985847 w 4279242"/>
                <a:gd name="connsiteY190" fmla="*/ 700103 h 2955834"/>
                <a:gd name="connsiteX191" fmla="*/ 1872553 w 4279242"/>
                <a:gd name="connsiteY191" fmla="*/ 709118 h 2955834"/>
                <a:gd name="connsiteX192" fmla="*/ 1859077 w 4279242"/>
                <a:gd name="connsiteY192" fmla="*/ 714369 h 2955834"/>
                <a:gd name="connsiteX193" fmla="*/ 1712326 w 4279242"/>
                <a:gd name="connsiteY193" fmla="*/ 781982 h 2955834"/>
                <a:gd name="connsiteX194" fmla="*/ 1508975 w 4279242"/>
                <a:gd name="connsiteY194" fmla="*/ 827151 h 2955834"/>
                <a:gd name="connsiteX195" fmla="*/ 1429837 w 4279242"/>
                <a:gd name="connsiteY195" fmla="*/ 846808 h 2955834"/>
                <a:gd name="connsiteX196" fmla="*/ 1410598 w 4279242"/>
                <a:gd name="connsiteY196" fmla="*/ 859215 h 2955834"/>
                <a:gd name="connsiteX197" fmla="*/ 1409204 w 4279242"/>
                <a:gd name="connsiteY197" fmla="*/ 871901 h 2955834"/>
                <a:gd name="connsiteX198" fmla="*/ 1420125 w 4279242"/>
                <a:gd name="connsiteY198" fmla="*/ 879011 h 2955834"/>
                <a:gd name="connsiteX199" fmla="*/ 1548660 w 4279242"/>
                <a:gd name="connsiteY199" fmla="*/ 901409 h 2955834"/>
                <a:gd name="connsiteX200" fmla="*/ 1694063 w 4279242"/>
                <a:gd name="connsiteY200" fmla="*/ 936773 h 2955834"/>
                <a:gd name="connsiteX201" fmla="*/ 1860471 w 4279242"/>
                <a:gd name="connsiteY201" fmla="*/ 955918 h 2955834"/>
                <a:gd name="connsiteX202" fmla="*/ 2004574 w 4279242"/>
                <a:gd name="connsiteY202" fmla="*/ 966560 h 2955834"/>
                <a:gd name="connsiteX203" fmla="*/ 2163361 w 4279242"/>
                <a:gd name="connsiteY203" fmla="*/ 978038 h 2955834"/>
                <a:gd name="connsiteX204" fmla="*/ 2270799 w 4279242"/>
                <a:gd name="connsiteY204" fmla="*/ 986263 h 2955834"/>
                <a:gd name="connsiteX205" fmla="*/ 2544598 w 4279242"/>
                <a:gd name="connsiteY205" fmla="*/ 1042817 h 2955834"/>
                <a:gd name="connsiteX206" fmla="*/ 2611096 w 4279242"/>
                <a:gd name="connsiteY206" fmla="*/ 1093004 h 2955834"/>
                <a:gd name="connsiteX207" fmla="*/ 2614953 w 4279242"/>
                <a:gd name="connsiteY207" fmla="*/ 1100857 h 2955834"/>
                <a:gd name="connsiteX208" fmla="*/ 2567136 w 4279242"/>
                <a:gd name="connsiteY208" fmla="*/ 1103738 h 2955834"/>
                <a:gd name="connsiteX209" fmla="*/ 2381257 w 4279242"/>
                <a:gd name="connsiteY209" fmla="*/ 1114426 h 2955834"/>
                <a:gd name="connsiteX210" fmla="*/ 2142682 w 4279242"/>
                <a:gd name="connsiteY210" fmla="*/ 1138219 h 2955834"/>
                <a:gd name="connsiteX211" fmla="*/ 1899227 w 4279242"/>
                <a:gd name="connsiteY211" fmla="*/ 1182737 h 2955834"/>
                <a:gd name="connsiteX212" fmla="*/ 1806938 w 4279242"/>
                <a:gd name="connsiteY212" fmla="*/ 1217450 h 2955834"/>
                <a:gd name="connsiteX213" fmla="*/ 1764651 w 4279242"/>
                <a:gd name="connsiteY213" fmla="*/ 1257181 h 2955834"/>
                <a:gd name="connsiteX214" fmla="*/ 1796854 w 4279242"/>
                <a:gd name="connsiteY214" fmla="*/ 1263083 h 2955834"/>
                <a:gd name="connsiteX215" fmla="*/ 2013682 w 4279242"/>
                <a:gd name="connsiteY215" fmla="*/ 1271076 h 2955834"/>
                <a:gd name="connsiteX216" fmla="*/ 2326237 w 4279242"/>
                <a:gd name="connsiteY216" fmla="*/ 1303000 h 2955834"/>
                <a:gd name="connsiteX217" fmla="*/ 2411741 w 4279242"/>
                <a:gd name="connsiteY217" fmla="*/ 1327025 h 2955834"/>
                <a:gd name="connsiteX218" fmla="*/ 2436417 w 4279242"/>
                <a:gd name="connsiteY218" fmla="*/ 1342314 h 2955834"/>
                <a:gd name="connsiteX219" fmla="*/ 2438740 w 4279242"/>
                <a:gd name="connsiteY219" fmla="*/ 1373588 h 2955834"/>
                <a:gd name="connsiteX220" fmla="*/ 2418851 w 4279242"/>
                <a:gd name="connsiteY220" fmla="*/ 1391432 h 2955834"/>
                <a:gd name="connsiteX221" fmla="*/ 2277165 w 4279242"/>
                <a:gd name="connsiteY221" fmla="*/ 1444547 h 2955834"/>
                <a:gd name="connsiteX222" fmla="*/ 2084502 w 4279242"/>
                <a:gd name="connsiteY222" fmla="*/ 1459557 h 2955834"/>
                <a:gd name="connsiteX223" fmla="*/ 1830917 w 4279242"/>
                <a:gd name="connsiteY223" fmla="*/ 1467735 h 2955834"/>
                <a:gd name="connsiteX224" fmla="*/ 1574311 w 4279242"/>
                <a:gd name="connsiteY224" fmla="*/ 1494084 h 2955834"/>
                <a:gd name="connsiteX225" fmla="*/ 1564552 w 4279242"/>
                <a:gd name="connsiteY225" fmla="*/ 1498452 h 2955834"/>
                <a:gd name="connsiteX226" fmla="*/ 1425515 w 4279242"/>
                <a:gd name="connsiteY226" fmla="*/ 1562255 h 2955834"/>
                <a:gd name="connsiteX227" fmla="*/ 1138797 w 4279242"/>
                <a:gd name="connsiteY227" fmla="*/ 1578426 h 2955834"/>
                <a:gd name="connsiteX228" fmla="*/ 870435 w 4279242"/>
                <a:gd name="connsiteY228" fmla="*/ 1572943 h 2955834"/>
                <a:gd name="connsiteX229" fmla="*/ 730700 w 4279242"/>
                <a:gd name="connsiteY229" fmla="*/ 1613650 h 2955834"/>
                <a:gd name="connsiteX230" fmla="*/ 682047 w 4279242"/>
                <a:gd name="connsiteY230" fmla="*/ 1698457 h 2955834"/>
                <a:gd name="connsiteX231" fmla="*/ 742039 w 4279242"/>
                <a:gd name="connsiteY231" fmla="*/ 1707054 h 2955834"/>
                <a:gd name="connsiteX232" fmla="*/ 913605 w 4279242"/>
                <a:gd name="connsiteY232" fmla="*/ 1732612 h 2955834"/>
                <a:gd name="connsiteX233" fmla="*/ 1145024 w 4279242"/>
                <a:gd name="connsiteY233" fmla="*/ 1776108 h 2955834"/>
                <a:gd name="connsiteX234" fmla="*/ 1387363 w 4279242"/>
                <a:gd name="connsiteY234" fmla="*/ 1845116 h 2955834"/>
                <a:gd name="connsiteX235" fmla="*/ 1448843 w 4279242"/>
                <a:gd name="connsiteY235" fmla="*/ 1879829 h 2955834"/>
                <a:gd name="connsiteX236" fmla="*/ 1457115 w 4279242"/>
                <a:gd name="connsiteY236" fmla="*/ 1937916 h 2955834"/>
                <a:gd name="connsiteX237" fmla="*/ 1385179 w 4279242"/>
                <a:gd name="connsiteY237" fmla="*/ 1997955 h 2955834"/>
                <a:gd name="connsiteX238" fmla="*/ 1130386 w 4279242"/>
                <a:gd name="connsiteY238" fmla="*/ 2111712 h 2955834"/>
                <a:gd name="connsiteX239" fmla="*/ 849198 w 4279242"/>
                <a:gd name="connsiteY239" fmla="*/ 2186993 h 2955834"/>
                <a:gd name="connsiteX240" fmla="*/ 716527 w 4279242"/>
                <a:gd name="connsiteY240" fmla="*/ 2198332 h 2955834"/>
                <a:gd name="connsiteX241" fmla="*/ 661089 w 4279242"/>
                <a:gd name="connsiteY241" fmla="*/ 2205070 h 2955834"/>
                <a:gd name="connsiteX242" fmla="*/ 539942 w 4279242"/>
                <a:gd name="connsiteY242" fmla="*/ 2206232 h 2955834"/>
                <a:gd name="connsiteX243" fmla="*/ 472608 w 4279242"/>
                <a:gd name="connsiteY243" fmla="*/ 2205302 h 2955834"/>
                <a:gd name="connsiteX244" fmla="*/ 435943 w 4279242"/>
                <a:gd name="connsiteY244" fmla="*/ 2247961 h 2955834"/>
                <a:gd name="connsiteX245" fmla="*/ 447049 w 4279242"/>
                <a:gd name="connsiteY245" fmla="*/ 2261577 h 2955834"/>
                <a:gd name="connsiteX246" fmla="*/ 496679 w 4279242"/>
                <a:gd name="connsiteY246" fmla="*/ 2278399 h 2955834"/>
                <a:gd name="connsiteX247" fmla="*/ 515732 w 4279242"/>
                <a:gd name="connsiteY247" fmla="*/ 2304515 h 2955834"/>
                <a:gd name="connsiteX248" fmla="*/ 503975 w 4279242"/>
                <a:gd name="connsiteY248" fmla="*/ 2320547 h 2955834"/>
                <a:gd name="connsiteX249" fmla="*/ 464197 w 4279242"/>
                <a:gd name="connsiteY249" fmla="*/ 2324497 h 2955834"/>
                <a:gd name="connsiteX250" fmla="*/ 236263 w 4279242"/>
                <a:gd name="connsiteY250" fmla="*/ 2403588 h 2955834"/>
                <a:gd name="connsiteX251" fmla="*/ 211866 w 4279242"/>
                <a:gd name="connsiteY251" fmla="*/ 2425940 h 2955834"/>
                <a:gd name="connsiteX252" fmla="*/ 207684 w 4279242"/>
                <a:gd name="connsiteY252" fmla="*/ 2430587 h 2955834"/>
                <a:gd name="connsiteX253" fmla="*/ 234543 w 4279242"/>
                <a:gd name="connsiteY253" fmla="*/ 2436024 h 2955834"/>
                <a:gd name="connsiteX254" fmla="*/ 259033 w 4279242"/>
                <a:gd name="connsiteY254" fmla="*/ 2459259 h 2955834"/>
                <a:gd name="connsiteX255" fmla="*/ 227898 w 4279242"/>
                <a:gd name="connsiteY255" fmla="*/ 2487141 h 2955834"/>
                <a:gd name="connsiteX256" fmla="*/ 177107 w 4279242"/>
                <a:gd name="connsiteY256" fmla="*/ 2491509 h 2955834"/>
                <a:gd name="connsiteX257" fmla="*/ 50570 w 4279242"/>
                <a:gd name="connsiteY257" fmla="*/ 2588119 h 2955834"/>
                <a:gd name="connsiteX258" fmla="*/ 14184 w 4279242"/>
                <a:gd name="connsiteY258" fmla="*/ 2647972 h 2955834"/>
                <a:gd name="connsiteX259" fmla="*/ 467264 w 4279242"/>
                <a:gd name="connsiteY259" fmla="*/ 2859967 h 2955834"/>
                <a:gd name="connsiteX260" fmla="*/ 466009 w 4279242"/>
                <a:gd name="connsiteY260" fmla="*/ 2863917 h 2955834"/>
                <a:gd name="connsiteX261" fmla="*/ 360569 w 4279242"/>
                <a:gd name="connsiteY261" fmla="*/ 2911409 h 2955834"/>
                <a:gd name="connsiteX262" fmla="*/ 316330 w 4279242"/>
                <a:gd name="connsiteY262" fmla="*/ 2931995 h 2955834"/>
                <a:gd name="connsiteX263" fmla="*/ 254432 w 4279242"/>
                <a:gd name="connsiteY263" fmla="*/ 2946122 h 2955834"/>
                <a:gd name="connsiteX264" fmla="*/ 101129 w 4279242"/>
                <a:gd name="connsiteY264" fmla="*/ 2945843 h 2955834"/>
                <a:gd name="connsiteX265" fmla="*/ 87746 w 4279242"/>
                <a:gd name="connsiteY265" fmla="*/ 2938594 h 2955834"/>
                <a:gd name="connsiteX266" fmla="*/ 8143 w 4279242"/>
                <a:gd name="connsiteY266" fmla="*/ 2718931 h 2955834"/>
                <a:gd name="connsiteX267" fmla="*/ 290 w 4279242"/>
                <a:gd name="connsiteY267" fmla="*/ 2662146 h 2955834"/>
                <a:gd name="connsiteX268" fmla="*/ 9909 w 4279242"/>
                <a:gd name="connsiteY268" fmla="*/ 2634961 h 2955834"/>
                <a:gd name="connsiteX269" fmla="*/ 103824 w 4279242"/>
                <a:gd name="connsiteY269" fmla="*/ 2515952 h 2955834"/>
                <a:gd name="connsiteX270" fmla="*/ 192488 w 4279242"/>
                <a:gd name="connsiteY270" fmla="*/ 2476453 h 2955834"/>
                <a:gd name="connsiteX271" fmla="*/ 192721 w 4279242"/>
                <a:gd name="connsiteY271" fmla="*/ 2440113 h 2955834"/>
                <a:gd name="connsiteX272" fmla="*/ 198204 w 4279242"/>
                <a:gd name="connsiteY272" fmla="*/ 2424871 h 2955834"/>
                <a:gd name="connsiteX273" fmla="*/ 384826 w 4279242"/>
                <a:gd name="connsiteY273" fmla="*/ 2314738 h 2955834"/>
                <a:gd name="connsiteX274" fmla="*/ 420515 w 4279242"/>
                <a:gd name="connsiteY274" fmla="*/ 2309394 h 2955834"/>
                <a:gd name="connsiteX275" fmla="*/ 425580 w 4279242"/>
                <a:gd name="connsiteY275" fmla="*/ 2256094 h 2955834"/>
                <a:gd name="connsiteX276" fmla="*/ 484364 w 4279242"/>
                <a:gd name="connsiteY276" fmla="*/ 2193359 h 2955834"/>
                <a:gd name="connsiteX277" fmla="*/ 559041 w 4279242"/>
                <a:gd name="connsiteY277" fmla="*/ 2196334 h 2955834"/>
                <a:gd name="connsiteX278" fmla="*/ 672660 w 4279242"/>
                <a:gd name="connsiteY278" fmla="*/ 2192895 h 2955834"/>
                <a:gd name="connsiteX279" fmla="*/ 674472 w 4279242"/>
                <a:gd name="connsiteY279" fmla="*/ 2192244 h 2955834"/>
                <a:gd name="connsiteX280" fmla="*/ 674426 w 4279242"/>
                <a:gd name="connsiteY280" fmla="*/ 2135923 h 2955834"/>
                <a:gd name="connsiteX281" fmla="*/ 670336 w 4279242"/>
                <a:gd name="connsiteY281" fmla="*/ 1793860 h 2955834"/>
                <a:gd name="connsiteX282" fmla="*/ 668849 w 4279242"/>
                <a:gd name="connsiteY282" fmla="*/ 1722761 h 2955834"/>
                <a:gd name="connsiteX283" fmla="*/ 754725 w 4279242"/>
                <a:gd name="connsiteY283" fmla="*/ 1587116 h 2955834"/>
                <a:gd name="connsiteX284" fmla="*/ 858678 w 4279242"/>
                <a:gd name="connsiteY284" fmla="*/ 1563091 h 2955834"/>
                <a:gd name="connsiteX285" fmla="*/ 1098787 w 4279242"/>
                <a:gd name="connsiteY285" fmla="*/ 1566669 h 2955834"/>
                <a:gd name="connsiteX286" fmla="*/ 1331600 w 4279242"/>
                <a:gd name="connsiteY286" fmla="*/ 1564253 h 2955834"/>
                <a:gd name="connsiteX287" fmla="*/ 1500192 w 4279242"/>
                <a:gd name="connsiteY287" fmla="*/ 1528053 h 2955834"/>
                <a:gd name="connsiteX288" fmla="*/ 1540202 w 4279242"/>
                <a:gd name="connsiteY288" fmla="*/ 1504725 h 2955834"/>
                <a:gd name="connsiteX289" fmla="*/ 1545314 w 4279242"/>
                <a:gd name="connsiteY289" fmla="*/ 1492132 h 2955834"/>
                <a:gd name="connsiteX290" fmla="*/ 1453257 w 4279242"/>
                <a:gd name="connsiteY290" fmla="*/ 1051646 h 2955834"/>
                <a:gd name="connsiteX291" fmla="*/ 1416454 w 4279242"/>
                <a:gd name="connsiteY291" fmla="*/ 912701 h 2955834"/>
                <a:gd name="connsiteX292" fmla="*/ 1400375 w 4279242"/>
                <a:gd name="connsiteY292" fmla="*/ 880173 h 2955834"/>
                <a:gd name="connsiteX293" fmla="*/ 1404232 w 4279242"/>
                <a:gd name="connsiteY293" fmla="*/ 850850 h 2955834"/>
                <a:gd name="connsiteX294" fmla="*/ 1455767 w 4279242"/>
                <a:gd name="connsiteY294" fmla="*/ 827476 h 2955834"/>
                <a:gd name="connsiteX295" fmla="*/ 1591272 w 4279242"/>
                <a:gd name="connsiteY295" fmla="*/ 802104 h 2955834"/>
                <a:gd name="connsiteX296" fmla="*/ 1828500 w 4279242"/>
                <a:gd name="connsiteY296" fmla="*/ 722176 h 2955834"/>
                <a:gd name="connsiteX297" fmla="*/ 1877851 w 4279242"/>
                <a:gd name="connsiteY297" fmla="*/ 696803 h 2955834"/>
                <a:gd name="connsiteX298" fmla="*/ 1961915 w 4279242"/>
                <a:gd name="connsiteY298" fmla="*/ 690019 h 2955834"/>
                <a:gd name="connsiteX299" fmla="*/ 2218056 w 4279242"/>
                <a:gd name="connsiteY299" fmla="*/ 694852 h 2955834"/>
                <a:gd name="connsiteX300" fmla="*/ 2299563 w 4279242"/>
                <a:gd name="connsiteY300" fmla="*/ 699777 h 2955834"/>
                <a:gd name="connsiteX301" fmla="*/ 2297519 w 4279242"/>
                <a:gd name="connsiteY301" fmla="*/ 575657 h 2955834"/>
                <a:gd name="connsiteX302" fmla="*/ 2271403 w 4279242"/>
                <a:gd name="connsiteY302" fmla="*/ 529327 h 2955834"/>
                <a:gd name="connsiteX303" fmla="*/ 2253744 w 4279242"/>
                <a:gd name="connsiteY303" fmla="*/ 493080 h 2955834"/>
                <a:gd name="connsiteX304" fmla="*/ 2281951 w 4279242"/>
                <a:gd name="connsiteY304" fmla="*/ 437688 h 2955834"/>
                <a:gd name="connsiteX305" fmla="*/ 2393386 w 4279242"/>
                <a:gd name="connsiteY305" fmla="*/ 375465 h 2955834"/>
                <a:gd name="connsiteX306" fmla="*/ 2627221 w 4279242"/>
                <a:gd name="connsiteY306" fmla="*/ 312081 h 2955834"/>
                <a:gd name="connsiteX307" fmla="*/ 2816260 w 4279242"/>
                <a:gd name="connsiteY307" fmla="*/ 280528 h 2955834"/>
                <a:gd name="connsiteX308" fmla="*/ 2880109 w 4279242"/>
                <a:gd name="connsiteY308" fmla="*/ 272303 h 2955834"/>
                <a:gd name="connsiteX309" fmla="*/ 2869886 w 4279242"/>
                <a:gd name="connsiteY309" fmla="*/ 182895 h 2955834"/>
                <a:gd name="connsiteX310" fmla="*/ 2859941 w 4279242"/>
                <a:gd name="connsiteY310" fmla="*/ 140236 h 2955834"/>
                <a:gd name="connsiteX311" fmla="*/ 2888427 w 4279242"/>
                <a:gd name="connsiteY311" fmla="*/ 74296 h 2955834"/>
                <a:gd name="connsiteX312" fmla="*/ 2927508 w 4279242"/>
                <a:gd name="connsiteY312" fmla="*/ 54546 h 2955834"/>
                <a:gd name="connsiteX313" fmla="*/ 2969331 w 4279242"/>
                <a:gd name="connsiteY313" fmla="*/ 40419 h 2955834"/>
                <a:gd name="connsiteX314" fmla="*/ 2967756 w 4279242"/>
                <a:gd name="connsiteY314" fmla="*/ 39128 h 2955834"/>
                <a:gd name="connsiteX315" fmla="*/ 2997435 w 4279242"/>
                <a:gd name="connsiteY315" fmla="*/ 29032 h 2955834"/>
                <a:gd name="connsiteX316" fmla="*/ 2998189 w 4279242"/>
                <a:gd name="connsiteY316" fmla="*/ 29371 h 2955834"/>
                <a:gd name="connsiteX317" fmla="*/ 3019797 w 4279242"/>
                <a:gd name="connsiteY317" fmla="*/ 28058 h 2955834"/>
                <a:gd name="connsiteX318" fmla="*/ 3163574 w 4279242"/>
                <a:gd name="connsiteY318" fmla="*/ 780 h 2955834"/>
                <a:gd name="connsiteX319" fmla="*/ 3177004 w 4279242"/>
                <a:gd name="connsiteY319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63440 w 4279242"/>
                <a:gd name="connsiteY5" fmla="*/ 134319 h 2955834"/>
                <a:gd name="connsiteX6" fmla="*/ 3343784 w 4279242"/>
                <a:gd name="connsiteY6" fmla="*/ 138656 h 2955834"/>
                <a:gd name="connsiteX7" fmla="*/ 3549040 w 4279242"/>
                <a:gd name="connsiteY7" fmla="*/ 225415 h 2955834"/>
                <a:gd name="connsiteX8" fmla="*/ 3607871 w 4279242"/>
                <a:gd name="connsiteY8" fmla="*/ 267145 h 2955834"/>
                <a:gd name="connsiteX9" fmla="*/ 3632546 w 4279242"/>
                <a:gd name="connsiteY9" fmla="*/ 332202 h 2955834"/>
                <a:gd name="connsiteX10" fmla="*/ 3613540 w 4279242"/>
                <a:gd name="connsiteY10" fmla="*/ 471193 h 2955834"/>
                <a:gd name="connsiteX11" fmla="*/ 3590259 w 4279242"/>
                <a:gd name="connsiteY11" fmla="*/ 538992 h 2955834"/>
                <a:gd name="connsiteX12" fmla="*/ 3627481 w 4279242"/>
                <a:gd name="connsiteY12" fmla="*/ 542199 h 2955834"/>
                <a:gd name="connsiteX13" fmla="*/ 3897516 w 4279242"/>
                <a:gd name="connsiteY13" fmla="*/ 570174 h 2955834"/>
                <a:gd name="connsiteX14" fmla="*/ 4161464 w 4279242"/>
                <a:gd name="connsiteY14" fmla="*/ 628539 h 2955834"/>
                <a:gd name="connsiteX15" fmla="*/ 4244506 w 4279242"/>
                <a:gd name="connsiteY15" fmla="*/ 669200 h 2955834"/>
                <a:gd name="connsiteX16" fmla="*/ 4278010 w 4279242"/>
                <a:gd name="connsiteY16" fmla="*/ 750290 h 2955834"/>
                <a:gd name="connsiteX17" fmla="*/ 4171966 w 4279242"/>
                <a:gd name="connsiteY17" fmla="*/ 1083663 h 2955834"/>
                <a:gd name="connsiteX18" fmla="*/ 3980651 w 4279242"/>
                <a:gd name="connsiteY18" fmla="*/ 1419965 h 2955834"/>
                <a:gd name="connsiteX19" fmla="*/ 3974377 w 4279242"/>
                <a:gd name="connsiteY19" fmla="*/ 1439017 h 2955834"/>
                <a:gd name="connsiteX20" fmla="*/ 3967686 w 4279242"/>
                <a:gd name="connsiteY20" fmla="*/ 1668159 h 2955834"/>
                <a:gd name="connsiteX21" fmla="*/ 3960018 w 4279242"/>
                <a:gd name="connsiteY21" fmla="*/ 2171984 h 2955834"/>
                <a:gd name="connsiteX22" fmla="*/ 3960576 w 4279242"/>
                <a:gd name="connsiteY22" fmla="*/ 2517718 h 2955834"/>
                <a:gd name="connsiteX23" fmla="*/ 3970381 w 4279242"/>
                <a:gd name="connsiteY23" fmla="*/ 2654339 h 2955834"/>
                <a:gd name="connsiteX24" fmla="*/ 3992500 w 4279242"/>
                <a:gd name="connsiteY24" fmla="*/ 2744072 h 2955834"/>
                <a:gd name="connsiteX25" fmla="*/ 4011367 w 4279242"/>
                <a:gd name="connsiteY25" fmla="*/ 2875813 h 2955834"/>
                <a:gd name="connsiteX26" fmla="*/ 4018477 w 4279242"/>
                <a:gd name="connsiteY26" fmla="*/ 2945936 h 2955834"/>
                <a:gd name="connsiteX27" fmla="*/ 3943103 w 4279242"/>
                <a:gd name="connsiteY27" fmla="*/ 2952813 h 2955834"/>
                <a:gd name="connsiteX28" fmla="*/ 3755691 w 4279242"/>
                <a:gd name="connsiteY28" fmla="*/ 2955044 h 2955834"/>
                <a:gd name="connsiteX29" fmla="*/ 3469670 w 4279242"/>
                <a:gd name="connsiteY29" fmla="*/ 2899280 h 2955834"/>
                <a:gd name="connsiteX30" fmla="*/ 3343830 w 4279242"/>
                <a:gd name="connsiteY30" fmla="*/ 2796397 h 2955834"/>
                <a:gd name="connsiteX31" fmla="*/ 3329332 w 4279242"/>
                <a:gd name="connsiteY31" fmla="*/ 2764332 h 2955834"/>
                <a:gd name="connsiteX32" fmla="*/ 3352381 w 4279242"/>
                <a:gd name="connsiteY32" fmla="*/ 2713309 h 2955834"/>
                <a:gd name="connsiteX33" fmla="*/ 3432866 w 4279242"/>
                <a:gd name="connsiteY33" fmla="*/ 2701924 h 2955834"/>
                <a:gd name="connsiteX34" fmla="*/ 3666283 w 4279242"/>
                <a:gd name="connsiteY34" fmla="*/ 2733616 h 2955834"/>
                <a:gd name="connsiteX35" fmla="*/ 3751555 w 4279242"/>
                <a:gd name="connsiteY35" fmla="*/ 2748904 h 2955834"/>
                <a:gd name="connsiteX36" fmla="*/ 3821028 w 4279242"/>
                <a:gd name="connsiteY36" fmla="*/ 2725577 h 2955834"/>
                <a:gd name="connsiteX37" fmla="*/ 3823537 w 4279242"/>
                <a:gd name="connsiteY37" fmla="*/ 2681059 h 2955834"/>
                <a:gd name="connsiteX38" fmla="*/ 3782225 w 4279242"/>
                <a:gd name="connsiteY38" fmla="*/ 2649785 h 2955834"/>
                <a:gd name="connsiteX39" fmla="*/ 3646487 w 4279242"/>
                <a:gd name="connsiteY39" fmla="*/ 2602711 h 2955834"/>
                <a:gd name="connsiteX40" fmla="*/ 3389464 w 4279242"/>
                <a:gd name="connsiteY40" fmla="*/ 2530822 h 2955834"/>
                <a:gd name="connsiteX41" fmla="*/ 3255677 w 4279242"/>
                <a:gd name="connsiteY41" fmla="*/ 2464278 h 2955834"/>
                <a:gd name="connsiteX42" fmla="*/ 3235277 w 4279242"/>
                <a:gd name="connsiteY42" fmla="*/ 2444946 h 2955834"/>
                <a:gd name="connsiteX43" fmla="*/ 3215946 w 4279242"/>
                <a:gd name="connsiteY43" fmla="*/ 2438859 h 2955834"/>
                <a:gd name="connsiteX44" fmla="*/ 3072633 w 4279242"/>
                <a:gd name="connsiteY44" fmla="*/ 2455123 h 2955834"/>
                <a:gd name="connsiteX45" fmla="*/ 2985828 w 4279242"/>
                <a:gd name="connsiteY45" fmla="*/ 2460096 h 2955834"/>
                <a:gd name="connsiteX46" fmla="*/ 2886568 w 4279242"/>
                <a:gd name="connsiteY46" fmla="*/ 2415996 h 2955834"/>
                <a:gd name="connsiteX47" fmla="*/ 2830433 w 4279242"/>
                <a:gd name="connsiteY47" fmla="*/ 2392807 h 2955834"/>
                <a:gd name="connsiteX48" fmla="*/ 2580426 w 4279242"/>
                <a:gd name="connsiteY48" fmla="*/ 2394062 h 2955834"/>
                <a:gd name="connsiteX49" fmla="*/ 2467365 w 4279242"/>
                <a:gd name="connsiteY49" fmla="*/ 2383467 h 2955834"/>
                <a:gd name="connsiteX50" fmla="*/ 2411927 w 4279242"/>
                <a:gd name="connsiteY50" fmla="*/ 2361998 h 2955834"/>
                <a:gd name="connsiteX51" fmla="*/ 2167404 w 4279242"/>
                <a:gd name="connsiteY51" fmla="*/ 2229141 h 2955834"/>
                <a:gd name="connsiteX52" fmla="*/ 2108341 w 4279242"/>
                <a:gd name="connsiteY52" fmla="*/ 2176305 h 2955834"/>
                <a:gd name="connsiteX53" fmla="*/ 2107922 w 4279242"/>
                <a:gd name="connsiteY53" fmla="*/ 2110969 h 2955834"/>
                <a:gd name="connsiteX54" fmla="*/ 2215407 w 4279242"/>
                <a:gd name="connsiteY54" fmla="*/ 2020771 h 2955834"/>
                <a:gd name="connsiteX55" fmla="*/ 2538418 w 4279242"/>
                <a:gd name="connsiteY55" fmla="*/ 1870581 h 2955834"/>
                <a:gd name="connsiteX56" fmla="*/ 2665512 w 4279242"/>
                <a:gd name="connsiteY56" fmla="*/ 1857198 h 2955834"/>
                <a:gd name="connsiteX57" fmla="*/ 2718627 w 4279242"/>
                <a:gd name="connsiteY57" fmla="*/ 1865098 h 2955834"/>
                <a:gd name="connsiteX58" fmla="*/ 2758916 w 4279242"/>
                <a:gd name="connsiteY58" fmla="*/ 1866213 h 2955834"/>
                <a:gd name="connsiteX59" fmla="*/ 2776714 w 4279242"/>
                <a:gd name="connsiteY59" fmla="*/ 1856640 h 2955834"/>
                <a:gd name="connsiteX60" fmla="*/ 2769418 w 4279242"/>
                <a:gd name="connsiteY60" fmla="*/ 1837913 h 2955834"/>
                <a:gd name="connsiteX61" fmla="*/ 2685912 w 4279242"/>
                <a:gd name="connsiteY61" fmla="*/ 1790932 h 2955834"/>
                <a:gd name="connsiteX62" fmla="*/ 2519179 w 4279242"/>
                <a:gd name="connsiteY62" fmla="*/ 1756544 h 2955834"/>
                <a:gd name="connsiteX63" fmla="*/ 2388274 w 4279242"/>
                <a:gd name="connsiteY63" fmla="*/ 1754361 h 2955834"/>
                <a:gd name="connsiteX64" fmla="*/ 2320428 w 4279242"/>
                <a:gd name="connsiteY64" fmla="*/ 1762679 h 2955834"/>
                <a:gd name="connsiteX65" fmla="*/ 2287667 w 4279242"/>
                <a:gd name="connsiteY65" fmla="*/ 1758403 h 2955834"/>
                <a:gd name="connsiteX66" fmla="*/ 2240547 w 4279242"/>
                <a:gd name="connsiteY66" fmla="*/ 1746972 h 2955834"/>
                <a:gd name="connsiteX67" fmla="*/ 2009593 w 4279242"/>
                <a:gd name="connsiteY67" fmla="*/ 1721785 h 2955834"/>
                <a:gd name="connsiteX68" fmla="*/ 1913865 w 4279242"/>
                <a:gd name="connsiteY68" fmla="*/ 1709285 h 2955834"/>
                <a:gd name="connsiteX69" fmla="*/ 1811260 w 4279242"/>
                <a:gd name="connsiteY69" fmla="*/ 1632006 h 2955834"/>
                <a:gd name="connsiteX70" fmla="*/ 1901644 w 4279242"/>
                <a:gd name="connsiteY70" fmla="*/ 1623502 h 2955834"/>
                <a:gd name="connsiteX71" fmla="*/ 2037939 w 4279242"/>
                <a:gd name="connsiteY71" fmla="*/ 1609607 h 2955834"/>
                <a:gd name="connsiteX72" fmla="*/ 2148491 w 4279242"/>
                <a:gd name="connsiteY72" fmla="*/ 1596875 h 2955834"/>
                <a:gd name="connsiteX73" fmla="*/ 2302305 w 4279242"/>
                <a:gd name="connsiteY73" fmla="*/ 1576474 h 2955834"/>
                <a:gd name="connsiteX74" fmla="*/ 2465042 w 4279242"/>
                <a:gd name="connsiteY74" fmla="*/ 1544457 h 2955834"/>
                <a:gd name="connsiteX75" fmla="*/ 2548316 w 4279242"/>
                <a:gd name="connsiteY75" fmla="*/ 1513880 h 2955834"/>
                <a:gd name="connsiteX76" fmla="*/ 2699714 w 4279242"/>
                <a:gd name="connsiteY76" fmla="*/ 1481862 h 2955834"/>
                <a:gd name="connsiteX77" fmla="*/ 2864821 w 4279242"/>
                <a:gd name="connsiteY77" fmla="*/ 1462484 h 2955834"/>
                <a:gd name="connsiteX78" fmla="*/ 3053209 w 4279242"/>
                <a:gd name="connsiteY78" fmla="*/ 1452911 h 2955834"/>
                <a:gd name="connsiteX79" fmla="*/ 3011433 w 4279242"/>
                <a:gd name="connsiteY79" fmla="*/ 1418152 h 2955834"/>
                <a:gd name="connsiteX80" fmla="*/ 2726155 w 4279242"/>
                <a:gd name="connsiteY80" fmla="*/ 1289942 h 2955834"/>
                <a:gd name="connsiteX81" fmla="*/ 2442923 w 4279242"/>
                <a:gd name="connsiteY81" fmla="*/ 1265964 h 2955834"/>
                <a:gd name="connsiteX82" fmla="*/ 2423544 w 4279242"/>
                <a:gd name="connsiteY82" fmla="*/ 1251512 h 2955834"/>
                <a:gd name="connsiteX83" fmla="*/ 2442365 w 4279242"/>
                <a:gd name="connsiteY83" fmla="*/ 1209085 h 2955834"/>
                <a:gd name="connsiteX84" fmla="*/ 2500498 w 4279242"/>
                <a:gd name="connsiteY84" fmla="*/ 1197514 h 2955834"/>
                <a:gd name="connsiteX85" fmla="*/ 2593577 w 4279242"/>
                <a:gd name="connsiteY85" fmla="*/ 1196724 h 2955834"/>
                <a:gd name="connsiteX86" fmla="*/ 2685262 w 4279242"/>
                <a:gd name="connsiteY86" fmla="*/ 1191427 h 2955834"/>
                <a:gd name="connsiteX87" fmla="*/ 2763749 w 4279242"/>
                <a:gd name="connsiteY87" fmla="*/ 1210293 h 2955834"/>
                <a:gd name="connsiteX88" fmla="*/ 2774112 w 4279242"/>
                <a:gd name="connsiteY88" fmla="*/ 1211827 h 2955834"/>
                <a:gd name="connsiteX89" fmla="*/ 2927555 w 4279242"/>
                <a:gd name="connsiteY89" fmla="*/ 1204206 h 2955834"/>
                <a:gd name="connsiteX90" fmla="*/ 2927555 w 4279242"/>
                <a:gd name="connsiteY90" fmla="*/ 1188546 h 2955834"/>
                <a:gd name="connsiteX91" fmla="*/ 2958782 w 4279242"/>
                <a:gd name="connsiteY91" fmla="*/ 1157550 h 2955834"/>
                <a:gd name="connsiteX92" fmla="*/ 3064687 w 4279242"/>
                <a:gd name="connsiteY92" fmla="*/ 1173815 h 2955834"/>
                <a:gd name="connsiteX93" fmla="*/ 3151818 w 4279242"/>
                <a:gd name="connsiteY93" fmla="*/ 1204764 h 2955834"/>
                <a:gd name="connsiteX94" fmla="*/ 3174588 w 4279242"/>
                <a:gd name="connsiteY94" fmla="*/ 1219355 h 2955834"/>
                <a:gd name="connsiteX95" fmla="*/ 3269990 w 4279242"/>
                <a:gd name="connsiteY95" fmla="*/ 1152996 h 2955834"/>
                <a:gd name="connsiteX96" fmla="*/ 3421527 w 4279242"/>
                <a:gd name="connsiteY96" fmla="*/ 1150301 h 2955834"/>
                <a:gd name="connsiteX97" fmla="*/ 3386303 w 4279242"/>
                <a:gd name="connsiteY97" fmla="*/ 1131806 h 2955834"/>
                <a:gd name="connsiteX98" fmla="*/ 3017892 w 4279242"/>
                <a:gd name="connsiteY98" fmla="*/ 1010892 h 2955834"/>
                <a:gd name="connsiteX99" fmla="*/ 2795860 w 4279242"/>
                <a:gd name="connsiteY99" fmla="*/ 995185 h 2955834"/>
                <a:gd name="connsiteX100" fmla="*/ 2368989 w 4279242"/>
                <a:gd name="connsiteY100" fmla="*/ 906939 h 2955834"/>
                <a:gd name="connsiteX101" fmla="*/ 2308764 w 4279242"/>
                <a:gd name="connsiteY101" fmla="*/ 872366 h 2955834"/>
                <a:gd name="connsiteX102" fmla="*/ 2290502 w 4279242"/>
                <a:gd name="connsiteY102" fmla="*/ 840348 h 2955834"/>
                <a:gd name="connsiteX103" fmla="*/ 2320382 w 4279242"/>
                <a:gd name="connsiteY103" fmla="*/ 823805 h 2955834"/>
                <a:gd name="connsiteX104" fmla="*/ 2393432 w 4279242"/>
                <a:gd name="connsiteY104" fmla="*/ 817439 h 2955834"/>
                <a:gd name="connsiteX105" fmla="*/ 2611607 w 4279242"/>
                <a:gd name="connsiteY105" fmla="*/ 821156 h 2955834"/>
                <a:gd name="connsiteX106" fmla="*/ 2789122 w 4279242"/>
                <a:gd name="connsiteY106" fmla="*/ 829195 h 2955834"/>
                <a:gd name="connsiteX107" fmla="*/ 2968820 w 4279242"/>
                <a:gd name="connsiteY107" fmla="*/ 840581 h 2955834"/>
                <a:gd name="connsiteX108" fmla="*/ 3099632 w 4279242"/>
                <a:gd name="connsiteY108" fmla="*/ 848713 h 2955834"/>
                <a:gd name="connsiteX109" fmla="*/ 3231606 w 4279242"/>
                <a:gd name="connsiteY109" fmla="*/ 857495 h 2955834"/>
                <a:gd name="connsiteX110" fmla="*/ 3329564 w 4279242"/>
                <a:gd name="connsiteY110" fmla="*/ 860144 h 2955834"/>
                <a:gd name="connsiteX111" fmla="*/ 3526781 w 4279242"/>
                <a:gd name="connsiteY111" fmla="*/ 853267 h 2955834"/>
                <a:gd name="connsiteX112" fmla="*/ 3715076 w 4279242"/>
                <a:gd name="connsiteY112" fmla="*/ 841556 h 2955834"/>
                <a:gd name="connsiteX113" fmla="*/ 3884458 w 4279242"/>
                <a:gd name="connsiteY113" fmla="*/ 826314 h 2955834"/>
                <a:gd name="connsiteX114" fmla="*/ 4193854 w 4279242"/>
                <a:gd name="connsiteY114" fmla="*/ 765067 h 2955834"/>
                <a:gd name="connsiteX115" fmla="*/ 4256030 w 4279242"/>
                <a:gd name="connsiteY115" fmla="*/ 734258 h 2955834"/>
                <a:gd name="connsiteX116" fmla="*/ 4262490 w 4279242"/>
                <a:gd name="connsiteY116" fmla="*/ 702798 h 2955834"/>
                <a:gd name="connsiteX117" fmla="*/ 4230147 w 4279242"/>
                <a:gd name="connsiteY117" fmla="*/ 671896 h 2955834"/>
                <a:gd name="connsiteX118" fmla="*/ 4103888 w 4279242"/>
                <a:gd name="connsiteY118" fmla="*/ 621011 h 2955834"/>
                <a:gd name="connsiteX119" fmla="*/ 3882321 w 4279242"/>
                <a:gd name="connsiteY119" fmla="*/ 578863 h 2955834"/>
                <a:gd name="connsiteX120" fmla="*/ 3662240 w 4279242"/>
                <a:gd name="connsiteY120" fmla="*/ 555071 h 2955834"/>
                <a:gd name="connsiteX121" fmla="*/ 3515536 w 4279242"/>
                <a:gd name="connsiteY121" fmla="*/ 546939 h 2955834"/>
                <a:gd name="connsiteX122" fmla="*/ 3362650 w 4279242"/>
                <a:gd name="connsiteY122" fmla="*/ 537924 h 2955834"/>
                <a:gd name="connsiteX123" fmla="*/ 3228167 w 4279242"/>
                <a:gd name="connsiteY123" fmla="*/ 529698 h 2955834"/>
                <a:gd name="connsiteX124" fmla="*/ 3036805 w 4279242"/>
                <a:gd name="connsiteY124" fmla="*/ 513202 h 2955834"/>
                <a:gd name="connsiteX125" fmla="*/ 2909013 w 4279242"/>
                <a:gd name="connsiteY125" fmla="*/ 500237 h 2955834"/>
                <a:gd name="connsiteX126" fmla="*/ 2769465 w 4279242"/>
                <a:gd name="connsiteY126" fmla="*/ 483368 h 2955834"/>
                <a:gd name="connsiteX127" fmla="*/ 2624712 w 4279242"/>
                <a:gd name="connsiteY127" fmla="*/ 460784 h 2955834"/>
                <a:gd name="connsiteX128" fmla="*/ 2562442 w 4279242"/>
                <a:gd name="connsiteY128" fmla="*/ 444101 h 2955834"/>
                <a:gd name="connsiteX129" fmla="*/ 2549384 w 4279242"/>
                <a:gd name="connsiteY129" fmla="*/ 437549 h 2955834"/>
                <a:gd name="connsiteX130" fmla="*/ 2549477 w 4279242"/>
                <a:gd name="connsiteY130" fmla="*/ 419937 h 2955834"/>
                <a:gd name="connsiteX131" fmla="*/ 2602267 w 4279242"/>
                <a:gd name="connsiteY131" fmla="*/ 398189 h 2955834"/>
                <a:gd name="connsiteX132" fmla="*/ 2790005 w 4279242"/>
                <a:gd name="connsiteY132" fmla="*/ 361060 h 2955834"/>
                <a:gd name="connsiteX133" fmla="*/ 2942750 w 4279242"/>
                <a:gd name="connsiteY133" fmla="*/ 341961 h 2955834"/>
                <a:gd name="connsiteX134" fmla="*/ 3095636 w 4279242"/>
                <a:gd name="connsiteY134" fmla="*/ 333875 h 2955834"/>
                <a:gd name="connsiteX135" fmla="*/ 3361489 w 4279242"/>
                <a:gd name="connsiteY135" fmla="*/ 324535 h 2955834"/>
                <a:gd name="connsiteX136" fmla="*/ 3531800 w 4279242"/>
                <a:gd name="connsiteY136" fmla="*/ 319005 h 2955834"/>
                <a:gd name="connsiteX137" fmla="*/ 3610195 w 4279242"/>
                <a:gd name="connsiteY137" fmla="*/ 316403 h 2955834"/>
                <a:gd name="connsiteX138" fmla="*/ 3620185 w 4279242"/>
                <a:gd name="connsiteY138" fmla="*/ 300928 h 2955834"/>
                <a:gd name="connsiteX139" fmla="*/ 3596997 w 4279242"/>
                <a:gd name="connsiteY139" fmla="*/ 271606 h 2955834"/>
                <a:gd name="connsiteX140" fmla="*/ 3382539 w 4279242"/>
                <a:gd name="connsiteY140" fmla="*/ 158452 h 2955834"/>
                <a:gd name="connsiteX141" fmla="*/ 3257071 w 4279242"/>
                <a:gd name="connsiteY141" fmla="*/ 140143 h 2955834"/>
                <a:gd name="connsiteX142" fmla="*/ 3079975 w 4279242"/>
                <a:gd name="connsiteY142" fmla="*/ 115189 h 2955834"/>
                <a:gd name="connsiteX143" fmla="*/ 3052233 w 4279242"/>
                <a:gd name="connsiteY143" fmla="*/ 102781 h 2955834"/>
                <a:gd name="connsiteX144" fmla="*/ 3048701 w 4279242"/>
                <a:gd name="connsiteY144" fmla="*/ 77595 h 2955834"/>
                <a:gd name="connsiteX145" fmla="*/ 3082671 w 4279242"/>
                <a:gd name="connsiteY145" fmla="*/ 52222 h 2955834"/>
                <a:gd name="connsiteX146" fmla="*/ 3190015 w 4279242"/>
                <a:gd name="connsiteY146" fmla="*/ 13141 h 2955834"/>
                <a:gd name="connsiteX147" fmla="*/ 3177004 w 4279242"/>
                <a:gd name="connsiteY147" fmla="*/ 455 h 2955834"/>
                <a:gd name="connsiteX148" fmla="*/ 3184997 w 4279242"/>
                <a:gd name="connsiteY148" fmla="*/ 5613 h 2955834"/>
                <a:gd name="connsiteX149" fmla="*/ 3177004 w 4279242"/>
                <a:gd name="connsiteY149" fmla="*/ 10632 h 2955834"/>
                <a:gd name="connsiteX150" fmla="*/ 3094892 w 4279242"/>
                <a:gd name="connsiteY150" fmla="*/ 22621 h 2955834"/>
                <a:gd name="connsiteX151" fmla="*/ 2933363 w 4279242"/>
                <a:gd name="connsiteY151" fmla="*/ 64444 h 2955834"/>
                <a:gd name="connsiteX152" fmla="*/ 2882990 w 4279242"/>
                <a:gd name="connsiteY152" fmla="*/ 93209 h 2955834"/>
                <a:gd name="connsiteX153" fmla="*/ 2868910 w 4279242"/>
                <a:gd name="connsiteY153" fmla="*/ 126760 h 2955834"/>
                <a:gd name="connsiteX154" fmla="*/ 2880388 w 4279242"/>
                <a:gd name="connsiteY154" fmla="*/ 137494 h 2955834"/>
                <a:gd name="connsiteX155" fmla="*/ 3072494 w 4279242"/>
                <a:gd name="connsiteY155" fmla="*/ 179131 h 2955834"/>
                <a:gd name="connsiteX156" fmla="*/ 3233139 w 4279242"/>
                <a:gd name="connsiteY156" fmla="*/ 218677 h 2955834"/>
                <a:gd name="connsiteX157" fmla="*/ 3293364 w 4279242"/>
                <a:gd name="connsiteY157" fmla="*/ 228528 h 2955834"/>
                <a:gd name="connsiteX158" fmla="*/ 3303680 w 4279242"/>
                <a:gd name="connsiteY158" fmla="*/ 248696 h 2955834"/>
                <a:gd name="connsiteX159" fmla="*/ 3260324 w 4279242"/>
                <a:gd name="connsiteY159" fmla="*/ 272117 h 2955834"/>
                <a:gd name="connsiteX160" fmla="*/ 3165944 w 4279242"/>
                <a:gd name="connsiteY160" fmla="*/ 274487 h 2955834"/>
                <a:gd name="connsiteX161" fmla="*/ 2948977 w 4279242"/>
                <a:gd name="connsiteY161" fmla="*/ 277879 h 2955834"/>
                <a:gd name="connsiteX162" fmla="*/ 2841958 w 4279242"/>
                <a:gd name="connsiteY162" fmla="*/ 288010 h 2955834"/>
                <a:gd name="connsiteX163" fmla="*/ 2673040 w 4279242"/>
                <a:gd name="connsiteY163" fmla="*/ 314404 h 2955834"/>
                <a:gd name="connsiteX164" fmla="*/ 2362344 w 4279242"/>
                <a:gd name="connsiteY164" fmla="*/ 400234 h 2955834"/>
                <a:gd name="connsiteX165" fmla="*/ 2279721 w 4279242"/>
                <a:gd name="connsiteY165" fmla="*/ 455812 h 2955834"/>
                <a:gd name="connsiteX166" fmla="*/ 2259646 w 4279242"/>
                <a:gd name="connsiteY166" fmla="*/ 489456 h 2955834"/>
                <a:gd name="connsiteX167" fmla="*/ 2350634 w 4279242"/>
                <a:gd name="connsiteY167" fmla="*/ 500608 h 2955834"/>
                <a:gd name="connsiteX168" fmla="*/ 2480377 w 4279242"/>
                <a:gd name="connsiteY168" fmla="*/ 516873 h 2955834"/>
                <a:gd name="connsiteX169" fmla="*/ 2607750 w 4279242"/>
                <a:gd name="connsiteY169" fmla="*/ 532487 h 2955834"/>
                <a:gd name="connsiteX170" fmla="*/ 2737540 w 4279242"/>
                <a:gd name="connsiteY170" fmla="*/ 548519 h 2955834"/>
                <a:gd name="connsiteX171" fmla="*/ 2871094 w 4279242"/>
                <a:gd name="connsiteY171" fmla="*/ 564272 h 2955834"/>
                <a:gd name="connsiteX172" fmla="*/ 2997538 w 4279242"/>
                <a:gd name="connsiteY172" fmla="*/ 577887 h 2955834"/>
                <a:gd name="connsiteX173" fmla="*/ 3080626 w 4279242"/>
                <a:gd name="connsiteY173" fmla="*/ 583928 h 2955834"/>
                <a:gd name="connsiteX174" fmla="*/ 3230723 w 4279242"/>
                <a:gd name="connsiteY174" fmla="*/ 595639 h 2955834"/>
                <a:gd name="connsiteX175" fmla="*/ 3351405 w 4279242"/>
                <a:gd name="connsiteY175" fmla="*/ 606188 h 2955834"/>
                <a:gd name="connsiteX176" fmla="*/ 3492440 w 4279242"/>
                <a:gd name="connsiteY176" fmla="*/ 621662 h 2955834"/>
                <a:gd name="connsiteX177" fmla="*/ 3643653 w 4279242"/>
                <a:gd name="connsiteY177" fmla="*/ 642991 h 2955834"/>
                <a:gd name="connsiteX178" fmla="*/ 3850954 w 4279242"/>
                <a:gd name="connsiteY178" fmla="*/ 692063 h 2955834"/>
                <a:gd name="connsiteX179" fmla="*/ 3885295 w 4279242"/>
                <a:gd name="connsiteY179" fmla="*/ 710419 h 2955834"/>
                <a:gd name="connsiteX180" fmla="*/ 3899190 w 4279242"/>
                <a:gd name="connsiteY180" fmla="*/ 718086 h 2955834"/>
                <a:gd name="connsiteX181" fmla="*/ 3894914 w 4279242"/>
                <a:gd name="connsiteY181" fmla="*/ 723430 h 2955834"/>
                <a:gd name="connsiteX182" fmla="*/ 3798071 w 4279242"/>
                <a:gd name="connsiteY182" fmla="*/ 733328 h 2955834"/>
                <a:gd name="connsiteX183" fmla="*/ 3645465 w 4279242"/>
                <a:gd name="connsiteY183" fmla="*/ 744899 h 2955834"/>
                <a:gd name="connsiteX184" fmla="*/ 3435979 w 4279242"/>
                <a:gd name="connsiteY184" fmla="*/ 748571 h 2955834"/>
                <a:gd name="connsiteX185" fmla="*/ 3116036 w 4279242"/>
                <a:gd name="connsiteY185" fmla="*/ 743087 h 2955834"/>
                <a:gd name="connsiteX186" fmla="*/ 2810916 w 4279242"/>
                <a:gd name="connsiteY186" fmla="*/ 734072 h 2955834"/>
                <a:gd name="connsiteX187" fmla="*/ 2632054 w 4279242"/>
                <a:gd name="connsiteY187" fmla="*/ 728403 h 2955834"/>
                <a:gd name="connsiteX188" fmla="*/ 2393386 w 4279242"/>
                <a:gd name="connsiteY188" fmla="*/ 716832 h 2955834"/>
                <a:gd name="connsiteX189" fmla="*/ 1985847 w 4279242"/>
                <a:gd name="connsiteY189" fmla="*/ 700103 h 2955834"/>
                <a:gd name="connsiteX190" fmla="*/ 1872553 w 4279242"/>
                <a:gd name="connsiteY190" fmla="*/ 709118 h 2955834"/>
                <a:gd name="connsiteX191" fmla="*/ 1859077 w 4279242"/>
                <a:gd name="connsiteY191" fmla="*/ 714369 h 2955834"/>
                <a:gd name="connsiteX192" fmla="*/ 1712326 w 4279242"/>
                <a:gd name="connsiteY192" fmla="*/ 781982 h 2955834"/>
                <a:gd name="connsiteX193" fmla="*/ 1508975 w 4279242"/>
                <a:gd name="connsiteY193" fmla="*/ 827151 h 2955834"/>
                <a:gd name="connsiteX194" fmla="*/ 1429837 w 4279242"/>
                <a:gd name="connsiteY194" fmla="*/ 846808 h 2955834"/>
                <a:gd name="connsiteX195" fmla="*/ 1410598 w 4279242"/>
                <a:gd name="connsiteY195" fmla="*/ 859215 h 2955834"/>
                <a:gd name="connsiteX196" fmla="*/ 1409204 w 4279242"/>
                <a:gd name="connsiteY196" fmla="*/ 871901 h 2955834"/>
                <a:gd name="connsiteX197" fmla="*/ 1420125 w 4279242"/>
                <a:gd name="connsiteY197" fmla="*/ 879011 h 2955834"/>
                <a:gd name="connsiteX198" fmla="*/ 1548660 w 4279242"/>
                <a:gd name="connsiteY198" fmla="*/ 901409 h 2955834"/>
                <a:gd name="connsiteX199" fmla="*/ 1694063 w 4279242"/>
                <a:gd name="connsiteY199" fmla="*/ 936773 h 2955834"/>
                <a:gd name="connsiteX200" fmla="*/ 1860471 w 4279242"/>
                <a:gd name="connsiteY200" fmla="*/ 955918 h 2955834"/>
                <a:gd name="connsiteX201" fmla="*/ 2004574 w 4279242"/>
                <a:gd name="connsiteY201" fmla="*/ 966560 h 2955834"/>
                <a:gd name="connsiteX202" fmla="*/ 2163361 w 4279242"/>
                <a:gd name="connsiteY202" fmla="*/ 978038 h 2955834"/>
                <a:gd name="connsiteX203" fmla="*/ 2270799 w 4279242"/>
                <a:gd name="connsiteY203" fmla="*/ 986263 h 2955834"/>
                <a:gd name="connsiteX204" fmla="*/ 2544598 w 4279242"/>
                <a:gd name="connsiteY204" fmla="*/ 1042817 h 2955834"/>
                <a:gd name="connsiteX205" fmla="*/ 2611096 w 4279242"/>
                <a:gd name="connsiteY205" fmla="*/ 1093004 h 2955834"/>
                <a:gd name="connsiteX206" fmla="*/ 2614953 w 4279242"/>
                <a:gd name="connsiteY206" fmla="*/ 1100857 h 2955834"/>
                <a:gd name="connsiteX207" fmla="*/ 2567136 w 4279242"/>
                <a:gd name="connsiteY207" fmla="*/ 1103738 h 2955834"/>
                <a:gd name="connsiteX208" fmla="*/ 2381257 w 4279242"/>
                <a:gd name="connsiteY208" fmla="*/ 1114426 h 2955834"/>
                <a:gd name="connsiteX209" fmla="*/ 2142682 w 4279242"/>
                <a:gd name="connsiteY209" fmla="*/ 1138219 h 2955834"/>
                <a:gd name="connsiteX210" fmla="*/ 1899227 w 4279242"/>
                <a:gd name="connsiteY210" fmla="*/ 1182737 h 2955834"/>
                <a:gd name="connsiteX211" fmla="*/ 1806938 w 4279242"/>
                <a:gd name="connsiteY211" fmla="*/ 1217450 h 2955834"/>
                <a:gd name="connsiteX212" fmla="*/ 1764651 w 4279242"/>
                <a:gd name="connsiteY212" fmla="*/ 1257181 h 2955834"/>
                <a:gd name="connsiteX213" fmla="*/ 1796854 w 4279242"/>
                <a:gd name="connsiteY213" fmla="*/ 1263083 h 2955834"/>
                <a:gd name="connsiteX214" fmla="*/ 2013682 w 4279242"/>
                <a:gd name="connsiteY214" fmla="*/ 1271076 h 2955834"/>
                <a:gd name="connsiteX215" fmla="*/ 2326237 w 4279242"/>
                <a:gd name="connsiteY215" fmla="*/ 1303000 h 2955834"/>
                <a:gd name="connsiteX216" fmla="*/ 2411741 w 4279242"/>
                <a:gd name="connsiteY216" fmla="*/ 1327025 h 2955834"/>
                <a:gd name="connsiteX217" fmla="*/ 2436417 w 4279242"/>
                <a:gd name="connsiteY217" fmla="*/ 1342314 h 2955834"/>
                <a:gd name="connsiteX218" fmla="*/ 2438740 w 4279242"/>
                <a:gd name="connsiteY218" fmla="*/ 1373588 h 2955834"/>
                <a:gd name="connsiteX219" fmla="*/ 2418851 w 4279242"/>
                <a:gd name="connsiteY219" fmla="*/ 1391432 h 2955834"/>
                <a:gd name="connsiteX220" fmla="*/ 2277165 w 4279242"/>
                <a:gd name="connsiteY220" fmla="*/ 1444547 h 2955834"/>
                <a:gd name="connsiteX221" fmla="*/ 2084502 w 4279242"/>
                <a:gd name="connsiteY221" fmla="*/ 1459557 h 2955834"/>
                <a:gd name="connsiteX222" fmla="*/ 1830917 w 4279242"/>
                <a:gd name="connsiteY222" fmla="*/ 1467735 h 2955834"/>
                <a:gd name="connsiteX223" fmla="*/ 1574311 w 4279242"/>
                <a:gd name="connsiteY223" fmla="*/ 1494084 h 2955834"/>
                <a:gd name="connsiteX224" fmla="*/ 1564552 w 4279242"/>
                <a:gd name="connsiteY224" fmla="*/ 1498452 h 2955834"/>
                <a:gd name="connsiteX225" fmla="*/ 1425515 w 4279242"/>
                <a:gd name="connsiteY225" fmla="*/ 1562255 h 2955834"/>
                <a:gd name="connsiteX226" fmla="*/ 1138797 w 4279242"/>
                <a:gd name="connsiteY226" fmla="*/ 1578426 h 2955834"/>
                <a:gd name="connsiteX227" fmla="*/ 870435 w 4279242"/>
                <a:gd name="connsiteY227" fmla="*/ 1572943 h 2955834"/>
                <a:gd name="connsiteX228" fmla="*/ 730700 w 4279242"/>
                <a:gd name="connsiteY228" fmla="*/ 1613650 h 2955834"/>
                <a:gd name="connsiteX229" fmla="*/ 682047 w 4279242"/>
                <a:gd name="connsiteY229" fmla="*/ 1698457 h 2955834"/>
                <a:gd name="connsiteX230" fmla="*/ 742039 w 4279242"/>
                <a:gd name="connsiteY230" fmla="*/ 1707054 h 2955834"/>
                <a:gd name="connsiteX231" fmla="*/ 913605 w 4279242"/>
                <a:gd name="connsiteY231" fmla="*/ 1732612 h 2955834"/>
                <a:gd name="connsiteX232" fmla="*/ 1145024 w 4279242"/>
                <a:gd name="connsiteY232" fmla="*/ 1776108 h 2955834"/>
                <a:gd name="connsiteX233" fmla="*/ 1387363 w 4279242"/>
                <a:gd name="connsiteY233" fmla="*/ 1845116 h 2955834"/>
                <a:gd name="connsiteX234" fmla="*/ 1448843 w 4279242"/>
                <a:gd name="connsiteY234" fmla="*/ 1879829 h 2955834"/>
                <a:gd name="connsiteX235" fmla="*/ 1457115 w 4279242"/>
                <a:gd name="connsiteY235" fmla="*/ 1937916 h 2955834"/>
                <a:gd name="connsiteX236" fmla="*/ 1385179 w 4279242"/>
                <a:gd name="connsiteY236" fmla="*/ 1997955 h 2955834"/>
                <a:gd name="connsiteX237" fmla="*/ 1130386 w 4279242"/>
                <a:gd name="connsiteY237" fmla="*/ 2111712 h 2955834"/>
                <a:gd name="connsiteX238" fmla="*/ 849198 w 4279242"/>
                <a:gd name="connsiteY238" fmla="*/ 2186993 h 2955834"/>
                <a:gd name="connsiteX239" fmla="*/ 716527 w 4279242"/>
                <a:gd name="connsiteY239" fmla="*/ 2198332 h 2955834"/>
                <a:gd name="connsiteX240" fmla="*/ 661089 w 4279242"/>
                <a:gd name="connsiteY240" fmla="*/ 2205070 h 2955834"/>
                <a:gd name="connsiteX241" fmla="*/ 539942 w 4279242"/>
                <a:gd name="connsiteY241" fmla="*/ 2206232 h 2955834"/>
                <a:gd name="connsiteX242" fmla="*/ 472608 w 4279242"/>
                <a:gd name="connsiteY242" fmla="*/ 2205302 h 2955834"/>
                <a:gd name="connsiteX243" fmla="*/ 435943 w 4279242"/>
                <a:gd name="connsiteY243" fmla="*/ 2247961 h 2955834"/>
                <a:gd name="connsiteX244" fmla="*/ 447049 w 4279242"/>
                <a:gd name="connsiteY244" fmla="*/ 2261577 h 2955834"/>
                <a:gd name="connsiteX245" fmla="*/ 496679 w 4279242"/>
                <a:gd name="connsiteY245" fmla="*/ 2278399 h 2955834"/>
                <a:gd name="connsiteX246" fmla="*/ 515732 w 4279242"/>
                <a:gd name="connsiteY246" fmla="*/ 2304515 h 2955834"/>
                <a:gd name="connsiteX247" fmla="*/ 503975 w 4279242"/>
                <a:gd name="connsiteY247" fmla="*/ 2320547 h 2955834"/>
                <a:gd name="connsiteX248" fmla="*/ 464197 w 4279242"/>
                <a:gd name="connsiteY248" fmla="*/ 2324497 h 2955834"/>
                <a:gd name="connsiteX249" fmla="*/ 236263 w 4279242"/>
                <a:gd name="connsiteY249" fmla="*/ 2403588 h 2955834"/>
                <a:gd name="connsiteX250" fmla="*/ 211866 w 4279242"/>
                <a:gd name="connsiteY250" fmla="*/ 2425940 h 2955834"/>
                <a:gd name="connsiteX251" fmla="*/ 207684 w 4279242"/>
                <a:gd name="connsiteY251" fmla="*/ 2430587 h 2955834"/>
                <a:gd name="connsiteX252" fmla="*/ 234543 w 4279242"/>
                <a:gd name="connsiteY252" fmla="*/ 2436024 h 2955834"/>
                <a:gd name="connsiteX253" fmla="*/ 259033 w 4279242"/>
                <a:gd name="connsiteY253" fmla="*/ 2459259 h 2955834"/>
                <a:gd name="connsiteX254" fmla="*/ 227898 w 4279242"/>
                <a:gd name="connsiteY254" fmla="*/ 2487141 h 2955834"/>
                <a:gd name="connsiteX255" fmla="*/ 177107 w 4279242"/>
                <a:gd name="connsiteY255" fmla="*/ 2491509 h 2955834"/>
                <a:gd name="connsiteX256" fmla="*/ 50570 w 4279242"/>
                <a:gd name="connsiteY256" fmla="*/ 2588119 h 2955834"/>
                <a:gd name="connsiteX257" fmla="*/ 14184 w 4279242"/>
                <a:gd name="connsiteY257" fmla="*/ 2647972 h 2955834"/>
                <a:gd name="connsiteX258" fmla="*/ 467264 w 4279242"/>
                <a:gd name="connsiteY258" fmla="*/ 2859967 h 2955834"/>
                <a:gd name="connsiteX259" fmla="*/ 466009 w 4279242"/>
                <a:gd name="connsiteY259" fmla="*/ 2863917 h 2955834"/>
                <a:gd name="connsiteX260" fmla="*/ 360569 w 4279242"/>
                <a:gd name="connsiteY260" fmla="*/ 2911409 h 2955834"/>
                <a:gd name="connsiteX261" fmla="*/ 316330 w 4279242"/>
                <a:gd name="connsiteY261" fmla="*/ 2931995 h 2955834"/>
                <a:gd name="connsiteX262" fmla="*/ 254432 w 4279242"/>
                <a:gd name="connsiteY262" fmla="*/ 2946122 h 2955834"/>
                <a:gd name="connsiteX263" fmla="*/ 101129 w 4279242"/>
                <a:gd name="connsiteY263" fmla="*/ 2945843 h 2955834"/>
                <a:gd name="connsiteX264" fmla="*/ 87746 w 4279242"/>
                <a:gd name="connsiteY264" fmla="*/ 2938594 h 2955834"/>
                <a:gd name="connsiteX265" fmla="*/ 8143 w 4279242"/>
                <a:gd name="connsiteY265" fmla="*/ 2718931 h 2955834"/>
                <a:gd name="connsiteX266" fmla="*/ 290 w 4279242"/>
                <a:gd name="connsiteY266" fmla="*/ 2662146 h 2955834"/>
                <a:gd name="connsiteX267" fmla="*/ 9909 w 4279242"/>
                <a:gd name="connsiteY267" fmla="*/ 2634961 h 2955834"/>
                <a:gd name="connsiteX268" fmla="*/ 103824 w 4279242"/>
                <a:gd name="connsiteY268" fmla="*/ 2515952 h 2955834"/>
                <a:gd name="connsiteX269" fmla="*/ 192488 w 4279242"/>
                <a:gd name="connsiteY269" fmla="*/ 2476453 h 2955834"/>
                <a:gd name="connsiteX270" fmla="*/ 192721 w 4279242"/>
                <a:gd name="connsiteY270" fmla="*/ 2440113 h 2955834"/>
                <a:gd name="connsiteX271" fmla="*/ 198204 w 4279242"/>
                <a:gd name="connsiteY271" fmla="*/ 2424871 h 2955834"/>
                <a:gd name="connsiteX272" fmla="*/ 384826 w 4279242"/>
                <a:gd name="connsiteY272" fmla="*/ 2314738 h 2955834"/>
                <a:gd name="connsiteX273" fmla="*/ 420515 w 4279242"/>
                <a:gd name="connsiteY273" fmla="*/ 2309394 h 2955834"/>
                <a:gd name="connsiteX274" fmla="*/ 425580 w 4279242"/>
                <a:gd name="connsiteY274" fmla="*/ 2256094 h 2955834"/>
                <a:gd name="connsiteX275" fmla="*/ 484364 w 4279242"/>
                <a:gd name="connsiteY275" fmla="*/ 2193359 h 2955834"/>
                <a:gd name="connsiteX276" fmla="*/ 559041 w 4279242"/>
                <a:gd name="connsiteY276" fmla="*/ 2196334 h 2955834"/>
                <a:gd name="connsiteX277" fmla="*/ 672660 w 4279242"/>
                <a:gd name="connsiteY277" fmla="*/ 2192895 h 2955834"/>
                <a:gd name="connsiteX278" fmla="*/ 674472 w 4279242"/>
                <a:gd name="connsiteY278" fmla="*/ 2192244 h 2955834"/>
                <a:gd name="connsiteX279" fmla="*/ 674426 w 4279242"/>
                <a:gd name="connsiteY279" fmla="*/ 2135923 h 2955834"/>
                <a:gd name="connsiteX280" fmla="*/ 670336 w 4279242"/>
                <a:gd name="connsiteY280" fmla="*/ 1793860 h 2955834"/>
                <a:gd name="connsiteX281" fmla="*/ 668849 w 4279242"/>
                <a:gd name="connsiteY281" fmla="*/ 1722761 h 2955834"/>
                <a:gd name="connsiteX282" fmla="*/ 754725 w 4279242"/>
                <a:gd name="connsiteY282" fmla="*/ 1587116 h 2955834"/>
                <a:gd name="connsiteX283" fmla="*/ 858678 w 4279242"/>
                <a:gd name="connsiteY283" fmla="*/ 1563091 h 2955834"/>
                <a:gd name="connsiteX284" fmla="*/ 1098787 w 4279242"/>
                <a:gd name="connsiteY284" fmla="*/ 1566669 h 2955834"/>
                <a:gd name="connsiteX285" fmla="*/ 1331600 w 4279242"/>
                <a:gd name="connsiteY285" fmla="*/ 1564253 h 2955834"/>
                <a:gd name="connsiteX286" fmla="*/ 1500192 w 4279242"/>
                <a:gd name="connsiteY286" fmla="*/ 1528053 h 2955834"/>
                <a:gd name="connsiteX287" fmla="*/ 1540202 w 4279242"/>
                <a:gd name="connsiteY287" fmla="*/ 1504725 h 2955834"/>
                <a:gd name="connsiteX288" fmla="*/ 1545314 w 4279242"/>
                <a:gd name="connsiteY288" fmla="*/ 1492132 h 2955834"/>
                <a:gd name="connsiteX289" fmla="*/ 1453257 w 4279242"/>
                <a:gd name="connsiteY289" fmla="*/ 1051646 h 2955834"/>
                <a:gd name="connsiteX290" fmla="*/ 1416454 w 4279242"/>
                <a:gd name="connsiteY290" fmla="*/ 912701 h 2955834"/>
                <a:gd name="connsiteX291" fmla="*/ 1400375 w 4279242"/>
                <a:gd name="connsiteY291" fmla="*/ 880173 h 2955834"/>
                <a:gd name="connsiteX292" fmla="*/ 1404232 w 4279242"/>
                <a:gd name="connsiteY292" fmla="*/ 850850 h 2955834"/>
                <a:gd name="connsiteX293" fmla="*/ 1455767 w 4279242"/>
                <a:gd name="connsiteY293" fmla="*/ 827476 h 2955834"/>
                <a:gd name="connsiteX294" fmla="*/ 1591272 w 4279242"/>
                <a:gd name="connsiteY294" fmla="*/ 802104 h 2955834"/>
                <a:gd name="connsiteX295" fmla="*/ 1828500 w 4279242"/>
                <a:gd name="connsiteY295" fmla="*/ 722176 h 2955834"/>
                <a:gd name="connsiteX296" fmla="*/ 1877851 w 4279242"/>
                <a:gd name="connsiteY296" fmla="*/ 696803 h 2955834"/>
                <a:gd name="connsiteX297" fmla="*/ 1961915 w 4279242"/>
                <a:gd name="connsiteY297" fmla="*/ 690019 h 2955834"/>
                <a:gd name="connsiteX298" fmla="*/ 2218056 w 4279242"/>
                <a:gd name="connsiteY298" fmla="*/ 694852 h 2955834"/>
                <a:gd name="connsiteX299" fmla="*/ 2299563 w 4279242"/>
                <a:gd name="connsiteY299" fmla="*/ 699777 h 2955834"/>
                <a:gd name="connsiteX300" fmla="*/ 2297519 w 4279242"/>
                <a:gd name="connsiteY300" fmla="*/ 575657 h 2955834"/>
                <a:gd name="connsiteX301" fmla="*/ 2271403 w 4279242"/>
                <a:gd name="connsiteY301" fmla="*/ 529327 h 2955834"/>
                <a:gd name="connsiteX302" fmla="*/ 2253744 w 4279242"/>
                <a:gd name="connsiteY302" fmla="*/ 493080 h 2955834"/>
                <a:gd name="connsiteX303" fmla="*/ 2281951 w 4279242"/>
                <a:gd name="connsiteY303" fmla="*/ 437688 h 2955834"/>
                <a:gd name="connsiteX304" fmla="*/ 2393386 w 4279242"/>
                <a:gd name="connsiteY304" fmla="*/ 375465 h 2955834"/>
                <a:gd name="connsiteX305" fmla="*/ 2627221 w 4279242"/>
                <a:gd name="connsiteY305" fmla="*/ 312081 h 2955834"/>
                <a:gd name="connsiteX306" fmla="*/ 2816260 w 4279242"/>
                <a:gd name="connsiteY306" fmla="*/ 280528 h 2955834"/>
                <a:gd name="connsiteX307" fmla="*/ 2880109 w 4279242"/>
                <a:gd name="connsiteY307" fmla="*/ 272303 h 2955834"/>
                <a:gd name="connsiteX308" fmla="*/ 2869886 w 4279242"/>
                <a:gd name="connsiteY308" fmla="*/ 182895 h 2955834"/>
                <a:gd name="connsiteX309" fmla="*/ 2859941 w 4279242"/>
                <a:gd name="connsiteY309" fmla="*/ 140236 h 2955834"/>
                <a:gd name="connsiteX310" fmla="*/ 2888427 w 4279242"/>
                <a:gd name="connsiteY310" fmla="*/ 74296 h 2955834"/>
                <a:gd name="connsiteX311" fmla="*/ 2927508 w 4279242"/>
                <a:gd name="connsiteY311" fmla="*/ 54546 h 2955834"/>
                <a:gd name="connsiteX312" fmla="*/ 2969331 w 4279242"/>
                <a:gd name="connsiteY312" fmla="*/ 40419 h 2955834"/>
                <a:gd name="connsiteX313" fmla="*/ 2967756 w 4279242"/>
                <a:gd name="connsiteY313" fmla="*/ 39128 h 2955834"/>
                <a:gd name="connsiteX314" fmla="*/ 2997435 w 4279242"/>
                <a:gd name="connsiteY314" fmla="*/ 29032 h 2955834"/>
                <a:gd name="connsiteX315" fmla="*/ 2998189 w 4279242"/>
                <a:gd name="connsiteY315" fmla="*/ 29371 h 2955834"/>
                <a:gd name="connsiteX316" fmla="*/ 3019797 w 4279242"/>
                <a:gd name="connsiteY316" fmla="*/ 28058 h 2955834"/>
                <a:gd name="connsiteX317" fmla="*/ 3163574 w 4279242"/>
                <a:gd name="connsiteY317" fmla="*/ 780 h 2955834"/>
                <a:gd name="connsiteX318" fmla="*/ 3177004 w 4279242"/>
                <a:gd name="connsiteY318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63440 w 4279242"/>
                <a:gd name="connsiteY4" fmla="*/ 134319 h 2955834"/>
                <a:gd name="connsiteX5" fmla="*/ 3343784 w 4279242"/>
                <a:gd name="connsiteY5" fmla="*/ 138656 h 2955834"/>
                <a:gd name="connsiteX6" fmla="*/ 3549040 w 4279242"/>
                <a:gd name="connsiteY6" fmla="*/ 225415 h 2955834"/>
                <a:gd name="connsiteX7" fmla="*/ 3607871 w 4279242"/>
                <a:gd name="connsiteY7" fmla="*/ 267145 h 2955834"/>
                <a:gd name="connsiteX8" fmla="*/ 3632546 w 4279242"/>
                <a:gd name="connsiteY8" fmla="*/ 332202 h 2955834"/>
                <a:gd name="connsiteX9" fmla="*/ 3613540 w 4279242"/>
                <a:gd name="connsiteY9" fmla="*/ 471193 h 2955834"/>
                <a:gd name="connsiteX10" fmla="*/ 3590259 w 4279242"/>
                <a:gd name="connsiteY10" fmla="*/ 538992 h 2955834"/>
                <a:gd name="connsiteX11" fmla="*/ 3627481 w 4279242"/>
                <a:gd name="connsiteY11" fmla="*/ 542199 h 2955834"/>
                <a:gd name="connsiteX12" fmla="*/ 3897516 w 4279242"/>
                <a:gd name="connsiteY12" fmla="*/ 570174 h 2955834"/>
                <a:gd name="connsiteX13" fmla="*/ 4161464 w 4279242"/>
                <a:gd name="connsiteY13" fmla="*/ 628539 h 2955834"/>
                <a:gd name="connsiteX14" fmla="*/ 4244506 w 4279242"/>
                <a:gd name="connsiteY14" fmla="*/ 669200 h 2955834"/>
                <a:gd name="connsiteX15" fmla="*/ 4278010 w 4279242"/>
                <a:gd name="connsiteY15" fmla="*/ 750290 h 2955834"/>
                <a:gd name="connsiteX16" fmla="*/ 4171966 w 4279242"/>
                <a:gd name="connsiteY16" fmla="*/ 1083663 h 2955834"/>
                <a:gd name="connsiteX17" fmla="*/ 3980651 w 4279242"/>
                <a:gd name="connsiteY17" fmla="*/ 1419965 h 2955834"/>
                <a:gd name="connsiteX18" fmla="*/ 3974377 w 4279242"/>
                <a:gd name="connsiteY18" fmla="*/ 1439017 h 2955834"/>
                <a:gd name="connsiteX19" fmla="*/ 3967686 w 4279242"/>
                <a:gd name="connsiteY19" fmla="*/ 1668159 h 2955834"/>
                <a:gd name="connsiteX20" fmla="*/ 3960018 w 4279242"/>
                <a:gd name="connsiteY20" fmla="*/ 2171984 h 2955834"/>
                <a:gd name="connsiteX21" fmla="*/ 3960576 w 4279242"/>
                <a:gd name="connsiteY21" fmla="*/ 2517718 h 2955834"/>
                <a:gd name="connsiteX22" fmla="*/ 3970381 w 4279242"/>
                <a:gd name="connsiteY22" fmla="*/ 2654339 h 2955834"/>
                <a:gd name="connsiteX23" fmla="*/ 3992500 w 4279242"/>
                <a:gd name="connsiteY23" fmla="*/ 2744072 h 2955834"/>
                <a:gd name="connsiteX24" fmla="*/ 4011367 w 4279242"/>
                <a:gd name="connsiteY24" fmla="*/ 2875813 h 2955834"/>
                <a:gd name="connsiteX25" fmla="*/ 4018477 w 4279242"/>
                <a:gd name="connsiteY25" fmla="*/ 2945936 h 2955834"/>
                <a:gd name="connsiteX26" fmla="*/ 3943103 w 4279242"/>
                <a:gd name="connsiteY26" fmla="*/ 2952813 h 2955834"/>
                <a:gd name="connsiteX27" fmla="*/ 3755691 w 4279242"/>
                <a:gd name="connsiteY27" fmla="*/ 2955044 h 2955834"/>
                <a:gd name="connsiteX28" fmla="*/ 3469670 w 4279242"/>
                <a:gd name="connsiteY28" fmla="*/ 2899280 h 2955834"/>
                <a:gd name="connsiteX29" fmla="*/ 3343830 w 4279242"/>
                <a:gd name="connsiteY29" fmla="*/ 2796397 h 2955834"/>
                <a:gd name="connsiteX30" fmla="*/ 3329332 w 4279242"/>
                <a:gd name="connsiteY30" fmla="*/ 2764332 h 2955834"/>
                <a:gd name="connsiteX31" fmla="*/ 3352381 w 4279242"/>
                <a:gd name="connsiteY31" fmla="*/ 2713309 h 2955834"/>
                <a:gd name="connsiteX32" fmla="*/ 3432866 w 4279242"/>
                <a:gd name="connsiteY32" fmla="*/ 2701924 h 2955834"/>
                <a:gd name="connsiteX33" fmla="*/ 3666283 w 4279242"/>
                <a:gd name="connsiteY33" fmla="*/ 2733616 h 2955834"/>
                <a:gd name="connsiteX34" fmla="*/ 3751555 w 4279242"/>
                <a:gd name="connsiteY34" fmla="*/ 2748904 h 2955834"/>
                <a:gd name="connsiteX35" fmla="*/ 3821028 w 4279242"/>
                <a:gd name="connsiteY35" fmla="*/ 2725577 h 2955834"/>
                <a:gd name="connsiteX36" fmla="*/ 3823537 w 4279242"/>
                <a:gd name="connsiteY36" fmla="*/ 2681059 h 2955834"/>
                <a:gd name="connsiteX37" fmla="*/ 3782225 w 4279242"/>
                <a:gd name="connsiteY37" fmla="*/ 2649785 h 2955834"/>
                <a:gd name="connsiteX38" fmla="*/ 3646487 w 4279242"/>
                <a:gd name="connsiteY38" fmla="*/ 2602711 h 2955834"/>
                <a:gd name="connsiteX39" fmla="*/ 3389464 w 4279242"/>
                <a:gd name="connsiteY39" fmla="*/ 2530822 h 2955834"/>
                <a:gd name="connsiteX40" fmla="*/ 3255677 w 4279242"/>
                <a:gd name="connsiteY40" fmla="*/ 2464278 h 2955834"/>
                <a:gd name="connsiteX41" fmla="*/ 3235277 w 4279242"/>
                <a:gd name="connsiteY41" fmla="*/ 2444946 h 2955834"/>
                <a:gd name="connsiteX42" fmla="*/ 3215946 w 4279242"/>
                <a:gd name="connsiteY42" fmla="*/ 2438859 h 2955834"/>
                <a:gd name="connsiteX43" fmla="*/ 3072633 w 4279242"/>
                <a:gd name="connsiteY43" fmla="*/ 2455123 h 2955834"/>
                <a:gd name="connsiteX44" fmla="*/ 2985828 w 4279242"/>
                <a:gd name="connsiteY44" fmla="*/ 2460096 h 2955834"/>
                <a:gd name="connsiteX45" fmla="*/ 2886568 w 4279242"/>
                <a:gd name="connsiteY45" fmla="*/ 2415996 h 2955834"/>
                <a:gd name="connsiteX46" fmla="*/ 2830433 w 4279242"/>
                <a:gd name="connsiteY46" fmla="*/ 2392807 h 2955834"/>
                <a:gd name="connsiteX47" fmla="*/ 2580426 w 4279242"/>
                <a:gd name="connsiteY47" fmla="*/ 2394062 h 2955834"/>
                <a:gd name="connsiteX48" fmla="*/ 2467365 w 4279242"/>
                <a:gd name="connsiteY48" fmla="*/ 2383467 h 2955834"/>
                <a:gd name="connsiteX49" fmla="*/ 2411927 w 4279242"/>
                <a:gd name="connsiteY49" fmla="*/ 2361998 h 2955834"/>
                <a:gd name="connsiteX50" fmla="*/ 2167404 w 4279242"/>
                <a:gd name="connsiteY50" fmla="*/ 2229141 h 2955834"/>
                <a:gd name="connsiteX51" fmla="*/ 2108341 w 4279242"/>
                <a:gd name="connsiteY51" fmla="*/ 2176305 h 2955834"/>
                <a:gd name="connsiteX52" fmla="*/ 2107922 w 4279242"/>
                <a:gd name="connsiteY52" fmla="*/ 2110969 h 2955834"/>
                <a:gd name="connsiteX53" fmla="*/ 2215407 w 4279242"/>
                <a:gd name="connsiteY53" fmla="*/ 2020771 h 2955834"/>
                <a:gd name="connsiteX54" fmla="*/ 2538418 w 4279242"/>
                <a:gd name="connsiteY54" fmla="*/ 1870581 h 2955834"/>
                <a:gd name="connsiteX55" fmla="*/ 2665512 w 4279242"/>
                <a:gd name="connsiteY55" fmla="*/ 1857198 h 2955834"/>
                <a:gd name="connsiteX56" fmla="*/ 2718627 w 4279242"/>
                <a:gd name="connsiteY56" fmla="*/ 1865098 h 2955834"/>
                <a:gd name="connsiteX57" fmla="*/ 2758916 w 4279242"/>
                <a:gd name="connsiteY57" fmla="*/ 1866213 h 2955834"/>
                <a:gd name="connsiteX58" fmla="*/ 2776714 w 4279242"/>
                <a:gd name="connsiteY58" fmla="*/ 1856640 h 2955834"/>
                <a:gd name="connsiteX59" fmla="*/ 2769418 w 4279242"/>
                <a:gd name="connsiteY59" fmla="*/ 1837913 h 2955834"/>
                <a:gd name="connsiteX60" fmla="*/ 2685912 w 4279242"/>
                <a:gd name="connsiteY60" fmla="*/ 1790932 h 2955834"/>
                <a:gd name="connsiteX61" fmla="*/ 2519179 w 4279242"/>
                <a:gd name="connsiteY61" fmla="*/ 1756544 h 2955834"/>
                <a:gd name="connsiteX62" fmla="*/ 2388274 w 4279242"/>
                <a:gd name="connsiteY62" fmla="*/ 1754361 h 2955834"/>
                <a:gd name="connsiteX63" fmla="*/ 2320428 w 4279242"/>
                <a:gd name="connsiteY63" fmla="*/ 1762679 h 2955834"/>
                <a:gd name="connsiteX64" fmla="*/ 2287667 w 4279242"/>
                <a:gd name="connsiteY64" fmla="*/ 1758403 h 2955834"/>
                <a:gd name="connsiteX65" fmla="*/ 2240547 w 4279242"/>
                <a:gd name="connsiteY65" fmla="*/ 1746972 h 2955834"/>
                <a:gd name="connsiteX66" fmla="*/ 2009593 w 4279242"/>
                <a:gd name="connsiteY66" fmla="*/ 1721785 h 2955834"/>
                <a:gd name="connsiteX67" fmla="*/ 1913865 w 4279242"/>
                <a:gd name="connsiteY67" fmla="*/ 1709285 h 2955834"/>
                <a:gd name="connsiteX68" fmla="*/ 1811260 w 4279242"/>
                <a:gd name="connsiteY68" fmla="*/ 1632006 h 2955834"/>
                <a:gd name="connsiteX69" fmla="*/ 1901644 w 4279242"/>
                <a:gd name="connsiteY69" fmla="*/ 1623502 h 2955834"/>
                <a:gd name="connsiteX70" fmla="*/ 2037939 w 4279242"/>
                <a:gd name="connsiteY70" fmla="*/ 1609607 h 2955834"/>
                <a:gd name="connsiteX71" fmla="*/ 2148491 w 4279242"/>
                <a:gd name="connsiteY71" fmla="*/ 1596875 h 2955834"/>
                <a:gd name="connsiteX72" fmla="*/ 2302305 w 4279242"/>
                <a:gd name="connsiteY72" fmla="*/ 1576474 h 2955834"/>
                <a:gd name="connsiteX73" fmla="*/ 2465042 w 4279242"/>
                <a:gd name="connsiteY73" fmla="*/ 1544457 h 2955834"/>
                <a:gd name="connsiteX74" fmla="*/ 2548316 w 4279242"/>
                <a:gd name="connsiteY74" fmla="*/ 1513880 h 2955834"/>
                <a:gd name="connsiteX75" fmla="*/ 2699714 w 4279242"/>
                <a:gd name="connsiteY75" fmla="*/ 1481862 h 2955834"/>
                <a:gd name="connsiteX76" fmla="*/ 2864821 w 4279242"/>
                <a:gd name="connsiteY76" fmla="*/ 1462484 h 2955834"/>
                <a:gd name="connsiteX77" fmla="*/ 3053209 w 4279242"/>
                <a:gd name="connsiteY77" fmla="*/ 1452911 h 2955834"/>
                <a:gd name="connsiteX78" fmla="*/ 3011433 w 4279242"/>
                <a:gd name="connsiteY78" fmla="*/ 1418152 h 2955834"/>
                <a:gd name="connsiteX79" fmla="*/ 2726155 w 4279242"/>
                <a:gd name="connsiteY79" fmla="*/ 1289942 h 2955834"/>
                <a:gd name="connsiteX80" fmla="*/ 2442923 w 4279242"/>
                <a:gd name="connsiteY80" fmla="*/ 1265964 h 2955834"/>
                <a:gd name="connsiteX81" fmla="*/ 2423544 w 4279242"/>
                <a:gd name="connsiteY81" fmla="*/ 1251512 h 2955834"/>
                <a:gd name="connsiteX82" fmla="*/ 2442365 w 4279242"/>
                <a:gd name="connsiteY82" fmla="*/ 1209085 h 2955834"/>
                <a:gd name="connsiteX83" fmla="*/ 2500498 w 4279242"/>
                <a:gd name="connsiteY83" fmla="*/ 1197514 h 2955834"/>
                <a:gd name="connsiteX84" fmla="*/ 2593577 w 4279242"/>
                <a:gd name="connsiteY84" fmla="*/ 1196724 h 2955834"/>
                <a:gd name="connsiteX85" fmla="*/ 2685262 w 4279242"/>
                <a:gd name="connsiteY85" fmla="*/ 1191427 h 2955834"/>
                <a:gd name="connsiteX86" fmla="*/ 2763749 w 4279242"/>
                <a:gd name="connsiteY86" fmla="*/ 1210293 h 2955834"/>
                <a:gd name="connsiteX87" fmla="*/ 2774112 w 4279242"/>
                <a:gd name="connsiteY87" fmla="*/ 1211827 h 2955834"/>
                <a:gd name="connsiteX88" fmla="*/ 2927555 w 4279242"/>
                <a:gd name="connsiteY88" fmla="*/ 1204206 h 2955834"/>
                <a:gd name="connsiteX89" fmla="*/ 2927555 w 4279242"/>
                <a:gd name="connsiteY89" fmla="*/ 1188546 h 2955834"/>
                <a:gd name="connsiteX90" fmla="*/ 2958782 w 4279242"/>
                <a:gd name="connsiteY90" fmla="*/ 1157550 h 2955834"/>
                <a:gd name="connsiteX91" fmla="*/ 3064687 w 4279242"/>
                <a:gd name="connsiteY91" fmla="*/ 1173815 h 2955834"/>
                <a:gd name="connsiteX92" fmla="*/ 3151818 w 4279242"/>
                <a:gd name="connsiteY92" fmla="*/ 1204764 h 2955834"/>
                <a:gd name="connsiteX93" fmla="*/ 3174588 w 4279242"/>
                <a:gd name="connsiteY93" fmla="*/ 1219355 h 2955834"/>
                <a:gd name="connsiteX94" fmla="*/ 3269990 w 4279242"/>
                <a:gd name="connsiteY94" fmla="*/ 1152996 h 2955834"/>
                <a:gd name="connsiteX95" fmla="*/ 3421527 w 4279242"/>
                <a:gd name="connsiteY95" fmla="*/ 1150301 h 2955834"/>
                <a:gd name="connsiteX96" fmla="*/ 3386303 w 4279242"/>
                <a:gd name="connsiteY96" fmla="*/ 1131806 h 2955834"/>
                <a:gd name="connsiteX97" fmla="*/ 3017892 w 4279242"/>
                <a:gd name="connsiteY97" fmla="*/ 1010892 h 2955834"/>
                <a:gd name="connsiteX98" fmla="*/ 2795860 w 4279242"/>
                <a:gd name="connsiteY98" fmla="*/ 995185 h 2955834"/>
                <a:gd name="connsiteX99" fmla="*/ 2368989 w 4279242"/>
                <a:gd name="connsiteY99" fmla="*/ 906939 h 2955834"/>
                <a:gd name="connsiteX100" fmla="*/ 2308764 w 4279242"/>
                <a:gd name="connsiteY100" fmla="*/ 872366 h 2955834"/>
                <a:gd name="connsiteX101" fmla="*/ 2290502 w 4279242"/>
                <a:gd name="connsiteY101" fmla="*/ 840348 h 2955834"/>
                <a:gd name="connsiteX102" fmla="*/ 2320382 w 4279242"/>
                <a:gd name="connsiteY102" fmla="*/ 823805 h 2955834"/>
                <a:gd name="connsiteX103" fmla="*/ 2393432 w 4279242"/>
                <a:gd name="connsiteY103" fmla="*/ 817439 h 2955834"/>
                <a:gd name="connsiteX104" fmla="*/ 2611607 w 4279242"/>
                <a:gd name="connsiteY104" fmla="*/ 821156 h 2955834"/>
                <a:gd name="connsiteX105" fmla="*/ 2789122 w 4279242"/>
                <a:gd name="connsiteY105" fmla="*/ 829195 h 2955834"/>
                <a:gd name="connsiteX106" fmla="*/ 2968820 w 4279242"/>
                <a:gd name="connsiteY106" fmla="*/ 840581 h 2955834"/>
                <a:gd name="connsiteX107" fmla="*/ 3099632 w 4279242"/>
                <a:gd name="connsiteY107" fmla="*/ 848713 h 2955834"/>
                <a:gd name="connsiteX108" fmla="*/ 3231606 w 4279242"/>
                <a:gd name="connsiteY108" fmla="*/ 857495 h 2955834"/>
                <a:gd name="connsiteX109" fmla="*/ 3329564 w 4279242"/>
                <a:gd name="connsiteY109" fmla="*/ 860144 h 2955834"/>
                <a:gd name="connsiteX110" fmla="*/ 3526781 w 4279242"/>
                <a:gd name="connsiteY110" fmla="*/ 853267 h 2955834"/>
                <a:gd name="connsiteX111" fmla="*/ 3715076 w 4279242"/>
                <a:gd name="connsiteY111" fmla="*/ 841556 h 2955834"/>
                <a:gd name="connsiteX112" fmla="*/ 3884458 w 4279242"/>
                <a:gd name="connsiteY112" fmla="*/ 826314 h 2955834"/>
                <a:gd name="connsiteX113" fmla="*/ 4193854 w 4279242"/>
                <a:gd name="connsiteY113" fmla="*/ 765067 h 2955834"/>
                <a:gd name="connsiteX114" fmla="*/ 4256030 w 4279242"/>
                <a:gd name="connsiteY114" fmla="*/ 734258 h 2955834"/>
                <a:gd name="connsiteX115" fmla="*/ 4262490 w 4279242"/>
                <a:gd name="connsiteY115" fmla="*/ 702798 h 2955834"/>
                <a:gd name="connsiteX116" fmla="*/ 4230147 w 4279242"/>
                <a:gd name="connsiteY116" fmla="*/ 671896 h 2955834"/>
                <a:gd name="connsiteX117" fmla="*/ 4103888 w 4279242"/>
                <a:gd name="connsiteY117" fmla="*/ 621011 h 2955834"/>
                <a:gd name="connsiteX118" fmla="*/ 3882321 w 4279242"/>
                <a:gd name="connsiteY118" fmla="*/ 578863 h 2955834"/>
                <a:gd name="connsiteX119" fmla="*/ 3662240 w 4279242"/>
                <a:gd name="connsiteY119" fmla="*/ 555071 h 2955834"/>
                <a:gd name="connsiteX120" fmla="*/ 3515536 w 4279242"/>
                <a:gd name="connsiteY120" fmla="*/ 546939 h 2955834"/>
                <a:gd name="connsiteX121" fmla="*/ 3362650 w 4279242"/>
                <a:gd name="connsiteY121" fmla="*/ 537924 h 2955834"/>
                <a:gd name="connsiteX122" fmla="*/ 3228167 w 4279242"/>
                <a:gd name="connsiteY122" fmla="*/ 529698 h 2955834"/>
                <a:gd name="connsiteX123" fmla="*/ 3036805 w 4279242"/>
                <a:gd name="connsiteY123" fmla="*/ 513202 h 2955834"/>
                <a:gd name="connsiteX124" fmla="*/ 2909013 w 4279242"/>
                <a:gd name="connsiteY124" fmla="*/ 500237 h 2955834"/>
                <a:gd name="connsiteX125" fmla="*/ 2769465 w 4279242"/>
                <a:gd name="connsiteY125" fmla="*/ 483368 h 2955834"/>
                <a:gd name="connsiteX126" fmla="*/ 2624712 w 4279242"/>
                <a:gd name="connsiteY126" fmla="*/ 460784 h 2955834"/>
                <a:gd name="connsiteX127" fmla="*/ 2562442 w 4279242"/>
                <a:gd name="connsiteY127" fmla="*/ 444101 h 2955834"/>
                <a:gd name="connsiteX128" fmla="*/ 2549384 w 4279242"/>
                <a:gd name="connsiteY128" fmla="*/ 437549 h 2955834"/>
                <a:gd name="connsiteX129" fmla="*/ 2549477 w 4279242"/>
                <a:gd name="connsiteY129" fmla="*/ 419937 h 2955834"/>
                <a:gd name="connsiteX130" fmla="*/ 2602267 w 4279242"/>
                <a:gd name="connsiteY130" fmla="*/ 398189 h 2955834"/>
                <a:gd name="connsiteX131" fmla="*/ 2790005 w 4279242"/>
                <a:gd name="connsiteY131" fmla="*/ 361060 h 2955834"/>
                <a:gd name="connsiteX132" fmla="*/ 2942750 w 4279242"/>
                <a:gd name="connsiteY132" fmla="*/ 341961 h 2955834"/>
                <a:gd name="connsiteX133" fmla="*/ 3095636 w 4279242"/>
                <a:gd name="connsiteY133" fmla="*/ 333875 h 2955834"/>
                <a:gd name="connsiteX134" fmla="*/ 3361489 w 4279242"/>
                <a:gd name="connsiteY134" fmla="*/ 324535 h 2955834"/>
                <a:gd name="connsiteX135" fmla="*/ 3531800 w 4279242"/>
                <a:gd name="connsiteY135" fmla="*/ 319005 h 2955834"/>
                <a:gd name="connsiteX136" fmla="*/ 3610195 w 4279242"/>
                <a:gd name="connsiteY136" fmla="*/ 316403 h 2955834"/>
                <a:gd name="connsiteX137" fmla="*/ 3620185 w 4279242"/>
                <a:gd name="connsiteY137" fmla="*/ 300928 h 2955834"/>
                <a:gd name="connsiteX138" fmla="*/ 3596997 w 4279242"/>
                <a:gd name="connsiteY138" fmla="*/ 271606 h 2955834"/>
                <a:gd name="connsiteX139" fmla="*/ 3382539 w 4279242"/>
                <a:gd name="connsiteY139" fmla="*/ 158452 h 2955834"/>
                <a:gd name="connsiteX140" fmla="*/ 3257071 w 4279242"/>
                <a:gd name="connsiteY140" fmla="*/ 140143 h 2955834"/>
                <a:gd name="connsiteX141" fmla="*/ 3079975 w 4279242"/>
                <a:gd name="connsiteY141" fmla="*/ 115189 h 2955834"/>
                <a:gd name="connsiteX142" fmla="*/ 3052233 w 4279242"/>
                <a:gd name="connsiteY142" fmla="*/ 102781 h 2955834"/>
                <a:gd name="connsiteX143" fmla="*/ 3048701 w 4279242"/>
                <a:gd name="connsiteY143" fmla="*/ 77595 h 2955834"/>
                <a:gd name="connsiteX144" fmla="*/ 3082671 w 4279242"/>
                <a:gd name="connsiteY144" fmla="*/ 52222 h 2955834"/>
                <a:gd name="connsiteX145" fmla="*/ 3190015 w 4279242"/>
                <a:gd name="connsiteY145" fmla="*/ 13141 h 2955834"/>
                <a:gd name="connsiteX146" fmla="*/ 3177004 w 4279242"/>
                <a:gd name="connsiteY146" fmla="*/ 455 h 2955834"/>
                <a:gd name="connsiteX147" fmla="*/ 3184997 w 4279242"/>
                <a:gd name="connsiteY147" fmla="*/ 5613 h 2955834"/>
                <a:gd name="connsiteX148" fmla="*/ 3177004 w 4279242"/>
                <a:gd name="connsiteY148" fmla="*/ 10632 h 2955834"/>
                <a:gd name="connsiteX149" fmla="*/ 3094892 w 4279242"/>
                <a:gd name="connsiteY149" fmla="*/ 22621 h 2955834"/>
                <a:gd name="connsiteX150" fmla="*/ 2933363 w 4279242"/>
                <a:gd name="connsiteY150" fmla="*/ 64444 h 2955834"/>
                <a:gd name="connsiteX151" fmla="*/ 2882990 w 4279242"/>
                <a:gd name="connsiteY151" fmla="*/ 93209 h 2955834"/>
                <a:gd name="connsiteX152" fmla="*/ 2868910 w 4279242"/>
                <a:gd name="connsiteY152" fmla="*/ 126760 h 2955834"/>
                <a:gd name="connsiteX153" fmla="*/ 2880388 w 4279242"/>
                <a:gd name="connsiteY153" fmla="*/ 137494 h 2955834"/>
                <a:gd name="connsiteX154" fmla="*/ 3072494 w 4279242"/>
                <a:gd name="connsiteY154" fmla="*/ 179131 h 2955834"/>
                <a:gd name="connsiteX155" fmla="*/ 3233139 w 4279242"/>
                <a:gd name="connsiteY155" fmla="*/ 218677 h 2955834"/>
                <a:gd name="connsiteX156" fmla="*/ 3293364 w 4279242"/>
                <a:gd name="connsiteY156" fmla="*/ 228528 h 2955834"/>
                <a:gd name="connsiteX157" fmla="*/ 3303680 w 4279242"/>
                <a:gd name="connsiteY157" fmla="*/ 248696 h 2955834"/>
                <a:gd name="connsiteX158" fmla="*/ 3260324 w 4279242"/>
                <a:gd name="connsiteY158" fmla="*/ 272117 h 2955834"/>
                <a:gd name="connsiteX159" fmla="*/ 3165944 w 4279242"/>
                <a:gd name="connsiteY159" fmla="*/ 274487 h 2955834"/>
                <a:gd name="connsiteX160" fmla="*/ 2948977 w 4279242"/>
                <a:gd name="connsiteY160" fmla="*/ 277879 h 2955834"/>
                <a:gd name="connsiteX161" fmla="*/ 2841958 w 4279242"/>
                <a:gd name="connsiteY161" fmla="*/ 288010 h 2955834"/>
                <a:gd name="connsiteX162" fmla="*/ 2673040 w 4279242"/>
                <a:gd name="connsiteY162" fmla="*/ 314404 h 2955834"/>
                <a:gd name="connsiteX163" fmla="*/ 2362344 w 4279242"/>
                <a:gd name="connsiteY163" fmla="*/ 400234 h 2955834"/>
                <a:gd name="connsiteX164" fmla="*/ 2279721 w 4279242"/>
                <a:gd name="connsiteY164" fmla="*/ 455812 h 2955834"/>
                <a:gd name="connsiteX165" fmla="*/ 2259646 w 4279242"/>
                <a:gd name="connsiteY165" fmla="*/ 489456 h 2955834"/>
                <a:gd name="connsiteX166" fmla="*/ 2350634 w 4279242"/>
                <a:gd name="connsiteY166" fmla="*/ 500608 h 2955834"/>
                <a:gd name="connsiteX167" fmla="*/ 2480377 w 4279242"/>
                <a:gd name="connsiteY167" fmla="*/ 516873 h 2955834"/>
                <a:gd name="connsiteX168" fmla="*/ 2607750 w 4279242"/>
                <a:gd name="connsiteY168" fmla="*/ 532487 h 2955834"/>
                <a:gd name="connsiteX169" fmla="*/ 2737540 w 4279242"/>
                <a:gd name="connsiteY169" fmla="*/ 548519 h 2955834"/>
                <a:gd name="connsiteX170" fmla="*/ 2871094 w 4279242"/>
                <a:gd name="connsiteY170" fmla="*/ 564272 h 2955834"/>
                <a:gd name="connsiteX171" fmla="*/ 2997538 w 4279242"/>
                <a:gd name="connsiteY171" fmla="*/ 577887 h 2955834"/>
                <a:gd name="connsiteX172" fmla="*/ 3080626 w 4279242"/>
                <a:gd name="connsiteY172" fmla="*/ 583928 h 2955834"/>
                <a:gd name="connsiteX173" fmla="*/ 3230723 w 4279242"/>
                <a:gd name="connsiteY173" fmla="*/ 595639 h 2955834"/>
                <a:gd name="connsiteX174" fmla="*/ 3351405 w 4279242"/>
                <a:gd name="connsiteY174" fmla="*/ 606188 h 2955834"/>
                <a:gd name="connsiteX175" fmla="*/ 3492440 w 4279242"/>
                <a:gd name="connsiteY175" fmla="*/ 621662 h 2955834"/>
                <a:gd name="connsiteX176" fmla="*/ 3643653 w 4279242"/>
                <a:gd name="connsiteY176" fmla="*/ 642991 h 2955834"/>
                <a:gd name="connsiteX177" fmla="*/ 3850954 w 4279242"/>
                <a:gd name="connsiteY177" fmla="*/ 692063 h 2955834"/>
                <a:gd name="connsiteX178" fmla="*/ 3885295 w 4279242"/>
                <a:gd name="connsiteY178" fmla="*/ 710419 h 2955834"/>
                <a:gd name="connsiteX179" fmla="*/ 3899190 w 4279242"/>
                <a:gd name="connsiteY179" fmla="*/ 718086 h 2955834"/>
                <a:gd name="connsiteX180" fmla="*/ 3894914 w 4279242"/>
                <a:gd name="connsiteY180" fmla="*/ 723430 h 2955834"/>
                <a:gd name="connsiteX181" fmla="*/ 3798071 w 4279242"/>
                <a:gd name="connsiteY181" fmla="*/ 733328 h 2955834"/>
                <a:gd name="connsiteX182" fmla="*/ 3645465 w 4279242"/>
                <a:gd name="connsiteY182" fmla="*/ 744899 h 2955834"/>
                <a:gd name="connsiteX183" fmla="*/ 3435979 w 4279242"/>
                <a:gd name="connsiteY183" fmla="*/ 748571 h 2955834"/>
                <a:gd name="connsiteX184" fmla="*/ 3116036 w 4279242"/>
                <a:gd name="connsiteY184" fmla="*/ 743087 h 2955834"/>
                <a:gd name="connsiteX185" fmla="*/ 2810916 w 4279242"/>
                <a:gd name="connsiteY185" fmla="*/ 734072 h 2955834"/>
                <a:gd name="connsiteX186" fmla="*/ 2632054 w 4279242"/>
                <a:gd name="connsiteY186" fmla="*/ 728403 h 2955834"/>
                <a:gd name="connsiteX187" fmla="*/ 2393386 w 4279242"/>
                <a:gd name="connsiteY187" fmla="*/ 716832 h 2955834"/>
                <a:gd name="connsiteX188" fmla="*/ 1985847 w 4279242"/>
                <a:gd name="connsiteY188" fmla="*/ 700103 h 2955834"/>
                <a:gd name="connsiteX189" fmla="*/ 1872553 w 4279242"/>
                <a:gd name="connsiteY189" fmla="*/ 709118 h 2955834"/>
                <a:gd name="connsiteX190" fmla="*/ 1859077 w 4279242"/>
                <a:gd name="connsiteY190" fmla="*/ 714369 h 2955834"/>
                <a:gd name="connsiteX191" fmla="*/ 1712326 w 4279242"/>
                <a:gd name="connsiteY191" fmla="*/ 781982 h 2955834"/>
                <a:gd name="connsiteX192" fmla="*/ 1508975 w 4279242"/>
                <a:gd name="connsiteY192" fmla="*/ 827151 h 2955834"/>
                <a:gd name="connsiteX193" fmla="*/ 1429837 w 4279242"/>
                <a:gd name="connsiteY193" fmla="*/ 846808 h 2955834"/>
                <a:gd name="connsiteX194" fmla="*/ 1410598 w 4279242"/>
                <a:gd name="connsiteY194" fmla="*/ 859215 h 2955834"/>
                <a:gd name="connsiteX195" fmla="*/ 1409204 w 4279242"/>
                <a:gd name="connsiteY195" fmla="*/ 871901 h 2955834"/>
                <a:gd name="connsiteX196" fmla="*/ 1420125 w 4279242"/>
                <a:gd name="connsiteY196" fmla="*/ 879011 h 2955834"/>
                <a:gd name="connsiteX197" fmla="*/ 1548660 w 4279242"/>
                <a:gd name="connsiteY197" fmla="*/ 901409 h 2955834"/>
                <a:gd name="connsiteX198" fmla="*/ 1694063 w 4279242"/>
                <a:gd name="connsiteY198" fmla="*/ 936773 h 2955834"/>
                <a:gd name="connsiteX199" fmla="*/ 1860471 w 4279242"/>
                <a:gd name="connsiteY199" fmla="*/ 955918 h 2955834"/>
                <a:gd name="connsiteX200" fmla="*/ 2004574 w 4279242"/>
                <a:gd name="connsiteY200" fmla="*/ 966560 h 2955834"/>
                <a:gd name="connsiteX201" fmla="*/ 2163361 w 4279242"/>
                <a:gd name="connsiteY201" fmla="*/ 978038 h 2955834"/>
                <a:gd name="connsiteX202" fmla="*/ 2270799 w 4279242"/>
                <a:gd name="connsiteY202" fmla="*/ 986263 h 2955834"/>
                <a:gd name="connsiteX203" fmla="*/ 2544598 w 4279242"/>
                <a:gd name="connsiteY203" fmla="*/ 1042817 h 2955834"/>
                <a:gd name="connsiteX204" fmla="*/ 2611096 w 4279242"/>
                <a:gd name="connsiteY204" fmla="*/ 1093004 h 2955834"/>
                <a:gd name="connsiteX205" fmla="*/ 2614953 w 4279242"/>
                <a:gd name="connsiteY205" fmla="*/ 1100857 h 2955834"/>
                <a:gd name="connsiteX206" fmla="*/ 2567136 w 4279242"/>
                <a:gd name="connsiteY206" fmla="*/ 1103738 h 2955834"/>
                <a:gd name="connsiteX207" fmla="*/ 2381257 w 4279242"/>
                <a:gd name="connsiteY207" fmla="*/ 1114426 h 2955834"/>
                <a:gd name="connsiteX208" fmla="*/ 2142682 w 4279242"/>
                <a:gd name="connsiteY208" fmla="*/ 1138219 h 2955834"/>
                <a:gd name="connsiteX209" fmla="*/ 1899227 w 4279242"/>
                <a:gd name="connsiteY209" fmla="*/ 1182737 h 2955834"/>
                <a:gd name="connsiteX210" fmla="*/ 1806938 w 4279242"/>
                <a:gd name="connsiteY210" fmla="*/ 1217450 h 2955834"/>
                <a:gd name="connsiteX211" fmla="*/ 1764651 w 4279242"/>
                <a:gd name="connsiteY211" fmla="*/ 1257181 h 2955834"/>
                <a:gd name="connsiteX212" fmla="*/ 1796854 w 4279242"/>
                <a:gd name="connsiteY212" fmla="*/ 1263083 h 2955834"/>
                <a:gd name="connsiteX213" fmla="*/ 2013682 w 4279242"/>
                <a:gd name="connsiteY213" fmla="*/ 1271076 h 2955834"/>
                <a:gd name="connsiteX214" fmla="*/ 2326237 w 4279242"/>
                <a:gd name="connsiteY214" fmla="*/ 1303000 h 2955834"/>
                <a:gd name="connsiteX215" fmla="*/ 2411741 w 4279242"/>
                <a:gd name="connsiteY215" fmla="*/ 1327025 h 2955834"/>
                <a:gd name="connsiteX216" fmla="*/ 2436417 w 4279242"/>
                <a:gd name="connsiteY216" fmla="*/ 1342314 h 2955834"/>
                <a:gd name="connsiteX217" fmla="*/ 2438740 w 4279242"/>
                <a:gd name="connsiteY217" fmla="*/ 1373588 h 2955834"/>
                <a:gd name="connsiteX218" fmla="*/ 2418851 w 4279242"/>
                <a:gd name="connsiteY218" fmla="*/ 1391432 h 2955834"/>
                <a:gd name="connsiteX219" fmla="*/ 2277165 w 4279242"/>
                <a:gd name="connsiteY219" fmla="*/ 1444547 h 2955834"/>
                <a:gd name="connsiteX220" fmla="*/ 2084502 w 4279242"/>
                <a:gd name="connsiteY220" fmla="*/ 1459557 h 2955834"/>
                <a:gd name="connsiteX221" fmla="*/ 1830917 w 4279242"/>
                <a:gd name="connsiteY221" fmla="*/ 1467735 h 2955834"/>
                <a:gd name="connsiteX222" fmla="*/ 1574311 w 4279242"/>
                <a:gd name="connsiteY222" fmla="*/ 1494084 h 2955834"/>
                <a:gd name="connsiteX223" fmla="*/ 1564552 w 4279242"/>
                <a:gd name="connsiteY223" fmla="*/ 1498452 h 2955834"/>
                <a:gd name="connsiteX224" fmla="*/ 1425515 w 4279242"/>
                <a:gd name="connsiteY224" fmla="*/ 1562255 h 2955834"/>
                <a:gd name="connsiteX225" fmla="*/ 1138797 w 4279242"/>
                <a:gd name="connsiteY225" fmla="*/ 1578426 h 2955834"/>
                <a:gd name="connsiteX226" fmla="*/ 870435 w 4279242"/>
                <a:gd name="connsiteY226" fmla="*/ 1572943 h 2955834"/>
                <a:gd name="connsiteX227" fmla="*/ 730700 w 4279242"/>
                <a:gd name="connsiteY227" fmla="*/ 1613650 h 2955834"/>
                <a:gd name="connsiteX228" fmla="*/ 682047 w 4279242"/>
                <a:gd name="connsiteY228" fmla="*/ 1698457 h 2955834"/>
                <a:gd name="connsiteX229" fmla="*/ 742039 w 4279242"/>
                <a:gd name="connsiteY229" fmla="*/ 1707054 h 2955834"/>
                <a:gd name="connsiteX230" fmla="*/ 913605 w 4279242"/>
                <a:gd name="connsiteY230" fmla="*/ 1732612 h 2955834"/>
                <a:gd name="connsiteX231" fmla="*/ 1145024 w 4279242"/>
                <a:gd name="connsiteY231" fmla="*/ 1776108 h 2955834"/>
                <a:gd name="connsiteX232" fmla="*/ 1387363 w 4279242"/>
                <a:gd name="connsiteY232" fmla="*/ 1845116 h 2955834"/>
                <a:gd name="connsiteX233" fmla="*/ 1448843 w 4279242"/>
                <a:gd name="connsiteY233" fmla="*/ 1879829 h 2955834"/>
                <a:gd name="connsiteX234" fmla="*/ 1457115 w 4279242"/>
                <a:gd name="connsiteY234" fmla="*/ 1937916 h 2955834"/>
                <a:gd name="connsiteX235" fmla="*/ 1385179 w 4279242"/>
                <a:gd name="connsiteY235" fmla="*/ 1997955 h 2955834"/>
                <a:gd name="connsiteX236" fmla="*/ 1130386 w 4279242"/>
                <a:gd name="connsiteY236" fmla="*/ 2111712 h 2955834"/>
                <a:gd name="connsiteX237" fmla="*/ 849198 w 4279242"/>
                <a:gd name="connsiteY237" fmla="*/ 2186993 h 2955834"/>
                <a:gd name="connsiteX238" fmla="*/ 716527 w 4279242"/>
                <a:gd name="connsiteY238" fmla="*/ 2198332 h 2955834"/>
                <a:gd name="connsiteX239" fmla="*/ 661089 w 4279242"/>
                <a:gd name="connsiteY239" fmla="*/ 2205070 h 2955834"/>
                <a:gd name="connsiteX240" fmla="*/ 539942 w 4279242"/>
                <a:gd name="connsiteY240" fmla="*/ 2206232 h 2955834"/>
                <a:gd name="connsiteX241" fmla="*/ 472608 w 4279242"/>
                <a:gd name="connsiteY241" fmla="*/ 2205302 h 2955834"/>
                <a:gd name="connsiteX242" fmla="*/ 435943 w 4279242"/>
                <a:gd name="connsiteY242" fmla="*/ 2247961 h 2955834"/>
                <a:gd name="connsiteX243" fmla="*/ 447049 w 4279242"/>
                <a:gd name="connsiteY243" fmla="*/ 2261577 h 2955834"/>
                <a:gd name="connsiteX244" fmla="*/ 496679 w 4279242"/>
                <a:gd name="connsiteY244" fmla="*/ 2278399 h 2955834"/>
                <a:gd name="connsiteX245" fmla="*/ 515732 w 4279242"/>
                <a:gd name="connsiteY245" fmla="*/ 2304515 h 2955834"/>
                <a:gd name="connsiteX246" fmla="*/ 503975 w 4279242"/>
                <a:gd name="connsiteY246" fmla="*/ 2320547 h 2955834"/>
                <a:gd name="connsiteX247" fmla="*/ 464197 w 4279242"/>
                <a:gd name="connsiteY247" fmla="*/ 2324497 h 2955834"/>
                <a:gd name="connsiteX248" fmla="*/ 236263 w 4279242"/>
                <a:gd name="connsiteY248" fmla="*/ 2403588 h 2955834"/>
                <a:gd name="connsiteX249" fmla="*/ 211866 w 4279242"/>
                <a:gd name="connsiteY249" fmla="*/ 2425940 h 2955834"/>
                <a:gd name="connsiteX250" fmla="*/ 207684 w 4279242"/>
                <a:gd name="connsiteY250" fmla="*/ 2430587 h 2955834"/>
                <a:gd name="connsiteX251" fmla="*/ 234543 w 4279242"/>
                <a:gd name="connsiteY251" fmla="*/ 2436024 h 2955834"/>
                <a:gd name="connsiteX252" fmla="*/ 259033 w 4279242"/>
                <a:gd name="connsiteY252" fmla="*/ 2459259 h 2955834"/>
                <a:gd name="connsiteX253" fmla="*/ 227898 w 4279242"/>
                <a:gd name="connsiteY253" fmla="*/ 2487141 h 2955834"/>
                <a:gd name="connsiteX254" fmla="*/ 177107 w 4279242"/>
                <a:gd name="connsiteY254" fmla="*/ 2491509 h 2955834"/>
                <a:gd name="connsiteX255" fmla="*/ 50570 w 4279242"/>
                <a:gd name="connsiteY255" fmla="*/ 2588119 h 2955834"/>
                <a:gd name="connsiteX256" fmla="*/ 14184 w 4279242"/>
                <a:gd name="connsiteY256" fmla="*/ 2647972 h 2955834"/>
                <a:gd name="connsiteX257" fmla="*/ 467264 w 4279242"/>
                <a:gd name="connsiteY257" fmla="*/ 2859967 h 2955834"/>
                <a:gd name="connsiteX258" fmla="*/ 466009 w 4279242"/>
                <a:gd name="connsiteY258" fmla="*/ 2863917 h 2955834"/>
                <a:gd name="connsiteX259" fmla="*/ 360569 w 4279242"/>
                <a:gd name="connsiteY259" fmla="*/ 2911409 h 2955834"/>
                <a:gd name="connsiteX260" fmla="*/ 316330 w 4279242"/>
                <a:gd name="connsiteY260" fmla="*/ 2931995 h 2955834"/>
                <a:gd name="connsiteX261" fmla="*/ 254432 w 4279242"/>
                <a:gd name="connsiteY261" fmla="*/ 2946122 h 2955834"/>
                <a:gd name="connsiteX262" fmla="*/ 101129 w 4279242"/>
                <a:gd name="connsiteY262" fmla="*/ 2945843 h 2955834"/>
                <a:gd name="connsiteX263" fmla="*/ 87746 w 4279242"/>
                <a:gd name="connsiteY263" fmla="*/ 2938594 h 2955834"/>
                <a:gd name="connsiteX264" fmla="*/ 8143 w 4279242"/>
                <a:gd name="connsiteY264" fmla="*/ 2718931 h 2955834"/>
                <a:gd name="connsiteX265" fmla="*/ 290 w 4279242"/>
                <a:gd name="connsiteY265" fmla="*/ 2662146 h 2955834"/>
                <a:gd name="connsiteX266" fmla="*/ 9909 w 4279242"/>
                <a:gd name="connsiteY266" fmla="*/ 2634961 h 2955834"/>
                <a:gd name="connsiteX267" fmla="*/ 103824 w 4279242"/>
                <a:gd name="connsiteY267" fmla="*/ 2515952 h 2955834"/>
                <a:gd name="connsiteX268" fmla="*/ 192488 w 4279242"/>
                <a:gd name="connsiteY268" fmla="*/ 2476453 h 2955834"/>
                <a:gd name="connsiteX269" fmla="*/ 192721 w 4279242"/>
                <a:gd name="connsiteY269" fmla="*/ 2440113 h 2955834"/>
                <a:gd name="connsiteX270" fmla="*/ 198204 w 4279242"/>
                <a:gd name="connsiteY270" fmla="*/ 2424871 h 2955834"/>
                <a:gd name="connsiteX271" fmla="*/ 384826 w 4279242"/>
                <a:gd name="connsiteY271" fmla="*/ 2314738 h 2955834"/>
                <a:gd name="connsiteX272" fmla="*/ 420515 w 4279242"/>
                <a:gd name="connsiteY272" fmla="*/ 2309394 h 2955834"/>
                <a:gd name="connsiteX273" fmla="*/ 425580 w 4279242"/>
                <a:gd name="connsiteY273" fmla="*/ 2256094 h 2955834"/>
                <a:gd name="connsiteX274" fmla="*/ 484364 w 4279242"/>
                <a:gd name="connsiteY274" fmla="*/ 2193359 h 2955834"/>
                <a:gd name="connsiteX275" fmla="*/ 559041 w 4279242"/>
                <a:gd name="connsiteY275" fmla="*/ 2196334 h 2955834"/>
                <a:gd name="connsiteX276" fmla="*/ 672660 w 4279242"/>
                <a:gd name="connsiteY276" fmla="*/ 2192895 h 2955834"/>
                <a:gd name="connsiteX277" fmla="*/ 674472 w 4279242"/>
                <a:gd name="connsiteY277" fmla="*/ 2192244 h 2955834"/>
                <a:gd name="connsiteX278" fmla="*/ 674426 w 4279242"/>
                <a:gd name="connsiteY278" fmla="*/ 2135923 h 2955834"/>
                <a:gd name="connsiteX279" fmla="*/ 670336 w 4279242"/>
                <a:gd name="connsiteY279" fmla="*/ 1793860 h 2955834"/>
                <a:gd name="connsiteX280" fmla="*/ 668849 w 4279242"/>
                <a:gd name="connsiteY280" fmla="*/ 1722761 h 2955834"/>
                <a:gd name="connsiteX281" fmla="*/ 754725 w 4279242"/>
                <a:gd name="connsiteY281" fmla="*/ 1587116 h 2955834"/>
                <a:gd name="connsiteX282" fmla="*/ 858678 w 4279242"/>
                <a:gd name="connsiteY282" fmla="*/ 1563091 h 2955834"/>
                <a:gd name="connsiteX283" fmla="*/ 1098787 w 4279242"/>
                <a:gd name="connsiteY283" fmla="*/ 1566669 h 2955834"/>
                <a:gd name="connsiteX284" fmla="*/ 1331600 w 4279242"/>
                <a:gd name="connsiteY284" fmla="*/ 1564253 h 2955834"/>
                <a:gd name="connsiteX285" fmla="*/ 1500192 w 4279242"/>
                <a:gd name="connsiteY285" fmla="*/ 1528053 h 2955834"/>
                <a:gd name="connsiteX286" fmla="*/ 1540202 w 4279242"/>
                <a:gd name="connsiteY286" fmla="*/ 1504725 h 2955834"/>
                <a:gd name="connsiteX287" fmla="*/ 1545314 w 4279242"/>
                <a:gd name="connsiteY287" fmla="*/ 1492132 h 2955834"/>
                <a:gd name="connsiteX288" fmla="*/ 1453257 w 4279242"/>
                <a:gd name="connsiteY288" fmla="*/ 1051646 h 2955834"/>
                <a:gd name="connsiteX289" fmla="*/ 1416454 w 4279242"/>
                <a:gd name="connsiteY289" fmla="*/ 912701 h 2955834"/>
                <a:gd name="connsiteX290" fmla="*/ 1400375 w 4279242"/>
                <a:gd name="connsiteY290" fmla="*/ 880173 h 2955834"/>
                <a:gd name="connsiteX291" fmla="*/ 1404232 w 4279242"/>
                <a:gd name="connsiteY291" fmla="*/ 850850 h 2955834"/>
                <a:gd name="connsiteX292" fmla="*/ 1455767 w 4279242"/>
                <a:gd name="connsiteY292" fmla="*/ 827476 h 2955834"/>
                <a:gd name="connsiteX293" fmla="*/ 1591272 w 4279242"/>
                <a:gd name="connsiteY293" fmla="*/ 802104 h 2955834"/>
                <a:gd name="connsiteX294" fmla="*/ 1828500 w 4279242"/>
                <a:gd name="connsiteY294" fmla="*/ 722176 h 2955834"/>
                <a:gd name="connsiteX295" fmla="*/ 1877851 w 4279242"/>
                <a:gd name="connsiteY295" fmla="*/ 696803 h 2955834"/>
                <a:gd name="connsiteX296" fmla="*/ 1961915 w 4279242"/>
                <a:gd name="connsiteY296" fmla="*/ 690019 h 2955834"/>
                <a:gd name="connsiteX297" fmla="*/ 2218056 w 4279242"/>
                <a:gd name="connsiteY297" fmla="*/ 694852 h 2955834"/>
                <a:gd name="connsiteX298" fmla="*/ 2299563 w 4279242"/>
                <a:gd name="connsiteY298" fmla="*/ 699777 h 2955834"/>
                <a:gd name="connsiteX299" fmla="*/ 2297519 w 4279242"/>
                <a:gd name="connsiteY299" fmla="*/ 575657 h 2955834"/>
                <a:gd name="connsiteX300" fmla="*/ 2271403 w 4279242"/>
                <a:gd name="connsiteY300" fmla="*/ 529327 h 2955834"/>
                <a:gd name="connsiteX301" fmla="*/ 2253744 w 4279242"/>
                <a:gd name="connsiteY301" fmla="*/ 493080 h 2955834"/>
                <a:gd name="connsiteX302" fmla="*/ 2281951 w 4279242"/>
                <a:gd name="connsiteY302" fmla="*/ 437688 h 2955834"/>
                <a:gd name="connsiteX303" fmla="*/ 2393386 w 4279242"/>
                <a:gd name="connsiteY303" fmla="*/ 375465 h 2955834"/>
                <a:gd name="connsiteX304" fmla="*/ 2627221 w 4279242"/>
                <a:gd name="connsiteY304" fmla="*/ 312081 h 2955834"/>
                <a:gd name="connsiteX305" fmla="*/ 2816260 w 4279242"/>
                <a:gd name="connsiteY305" fmla="*/ 280528 h 2955834"/>
                <a:gd name="connsiteX306" fmla="*/ 2880109 w 4279242"/>
                <a:gd name="connsiteY306" fmla="*/ 272303 h 2955834"/>
                <a:gd name="connsiteX307" fmla="*/ 2869886 w 4279242"/>
                <a:gd name="connsiteY307" fmla="*/ 182895 h 2955834"/>
                <a:gd name="connsiteX308" fmla="*/ 2859941 w 4279242"/>
                <a:gd name="connsiteY308" fmla="*/ 140236 h 2955834"/>
                <a:gd name="connsiteX309" fmla="*/ 2888427 w 4279242"/>
                <a:gd name="connsiteY309" fmla="*/ 74296 h 2955834"/>
                <a:gd name="connsiteX310" fmla="*/ 2927508 w 4279242"/>
                <a:gd name="connsiteY310" fmla="*/ 54546 h 2955834"/>
                <a:gd name="connsiteX311" fmla="*/ 2969331 w 4279242"/>
                <a:gd name="connsiteY311" fmla="*/ 40419 h 2955834"/>
                <a:gd name="connsiteX312" fmla="*/ 2967756 w 4279242"/>
                <a:gd name="connsiteY312" fmla="*/ 39128 h 2955834"/>
                <a:gd name="connsiteX313" fmla="*/ 2997435 w 4279242"/>
                <a:gd name="connsiteY313" fmla="*/ 29032 h 2955834"/>
                <a:gd name="connsiteX314" fmla="*/ 2998189 w 4279242"/>
                <a:gd name="connsiteY314" fmla="*/ 29371 h 2955834"/>
                <a:gd name="connsiteX315" fmla="*/ 3019797 w 4279242"/>
                <a:gd name="connsiteY315" fmla="*/ 28058 h 2955834"/>
                <a:gd name="connsiteX316" fmla="*/ 3163574 w 4279242"/>
                <a:gd name="connsiteY316" fmla="*/ 780 h 2955834"/>
                <a:gd name="connsiteX317" fmla="*/ 3177004 w 4279242"/>
                <a:gd name="connsiteY317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2997435 w 4279242"/>
                <a:gd name="connsiteY312" fmla="*/ 29032 h 2955834"/>
                <a:gd name="connsiteX313" fmla="*/ 2998189 w 4279242"/>
                <a:gd name="connsiteY313" fmla="*/ 29371 h 2955834"/>
                <a:gd name="connsiteX314" fmla="*/ 3019797 w 4279242"/>
                <a:gd name="connsiteY314" fmla="*/ 28058 h 2955834"/>
                <a:gd name="connsiteX315" fmla="*/ 3163574 w 4279242"/>
                <a:gd name="connsiteY315" fmla="*/ 780 h 2955834"/>
                <a:gd name="connsiteX316" fmla="*/ 3177004 w 4279242"/>
                <a:gd name="connsiteY316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2997435 w 4279242"/>
                <a:gd name="connsiteY312" fmla="*/ 29032 h 2955834"/>
                <a:gd name="connsiteX313" fmla="*/ 3019797 w 4279242"/>
                <a:gd name="connsiteY313" fmla="*/ 28058 h 2955834"/>
                <a:gd name="connsiteX314" fmla="*/ 3163574 w 4279242"/>
                <a:gd name="connsiteY314" fmla="*/ 780 h 2955834"/>
                <a:gd name="connsiteX315" fmla="*/ 3177004 w 4279242"/>
                <a:gd name="connsiteY315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3019797 w 4279242"/>
                <a:gd name="connsiteY312" fmla="*/ 28058 h 2955834"/>
                <a:gd name="connsiteX313" fmla="*/ 3163574 w 4279242"/>
                <a:gd name="connsiteY313" fmla="*/ 780 h 2955834"/>
                <a:gd name="connsiteX314" fmla="*/ 3177004 w 4279242"/>
                <a:gd name="connsiteY314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3019797 w 4279242"/>
                <a:gd name="connsiteY311" fmla="*/ 28058 h 2955834"/>
                <a:gd name="connsiteX312" fmla="*/ 3163574 w 4279242"/>
                <a:gd name="connsiteY312" fmla="*/ 780 h 2955834"/>
                <a:gd name="connsiteX313" fmla="*/ 3177004 w 4279242"/>
                <a:gd name="connsiteY313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3019797 w 4279242"/>
                <a:gd name="connsiteY310" fmla="*/ 28058 h 2955834"/>
                <a:gd name="connsiteX311" fmla="*/ 3163574 w 4279242"/>
                <a:gd name="connsiteY311" fmla="*/ 780 h 2955834"/>
                <a:gd name="connsiteX312" fmla="*/ 3177004 w 4279242"/>
                <a:gd name="connsiteY312" fmla="*/ 455 h 29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4279242" h="2955834">
                  <a:moveTo>
                    <a:pt x="3190015" y="13141"/>
                  </a:moveTo>
                  <a:cubicBezTo>
                    <a:pt x="3195499" y="35354"/>
                    <a:pt x="3200657" y="53849"/>
                    <a:pt x="3204468" y="72623"/>
                  </a:cubicBezTo>
                  <a:cubicBezTo>
                    <a:pt x="3206559" y="82939"/>
                    <a:pt x="3207163" y="93720"/>
                    <a:pt x="3207070" y="104268"/>
                  </a:cubicBezTo>
                  <a:cubicBezTo>
                    <a:pt x="3207024" y="111936"/>
                    <a:pt x="3194228" y="109179"/>
                    <a:pt x="3217014" y="114910"/>
                  </a:cubicBezTo>
                  <a:cubicBezTo>
                    <a:pt x="3239800" y="120641"/>
                    <a:pt x="3288446" y="120239"/>
                    <a:pt x="3343784" y="138656"/>
                  </a:cubicBezTo>
                  <a:cubicBezTo>
                    <a:pt x="3419529" y="151063"/>
                    <a:pt x="3487608" y="180339"/>
                    <a:pt x="3549040" y="225415"/>
                  </a:cubicBezTo>
                  <a:cubicBezTo>
                    <a:pt x="3568418" y="239635"/>
                    <a:pt x="3588633" y="252739"/>
                    <a:pt x="3607871" y="267145"/>
                  </a:cubicBezTo>
                  <a:cubicBezTo>
                    <a:pt x="3629572" y="283409"/>
                    <a:pt x="3635846" y="306272"/>
                    <a:pt x="3632546" y="332202"/>
                  </a:cubicBezTo>
                  <a:cubicBezTo>
                    <a:pt x="3626598" y="378579"/>
                    <a:pt x="3621905" y="425235"/>
                    <a:pt x="3613540" y="471193"/>
                  </a:cubicBezTo>
                  <a:cubicBezTo>
                    <a:pt x="3609358" y="494288"/>
                    <a:pt x="3598345" y="516129"/>
                    <a:pt x="3590259" y="538992"/>
                  </a:cubicBezTo>
                  <a:lnTo>
                    <a:pt x="3627481" y="542199"/>
                  </a:lnTo>
                  <a:cubicBezTo>
                    <a:pt x="3717539" y="551307"/>
                    <a:pt x="3807830" y="558602"/>
                    <a:pt x="3897516" y="570174"/>
                  </a:cubicBezTo>
                  <a:cubicBezTo>
                    <a:pt x="3987064" y="581744"/>
                    <a:pt x="4076285" y="597172"/>
                    <a:pt x="4161464" y="628539"/>
                  </a:cubicBezTo>
                  <a:cubicBezTo>
                    <a:pt x="4190275" y="639134"/>
                    <a:pt x="4217972" y="653586"/>
                    <a:pt x="4244506" y="669200"/>
                  </a:cubicBezTo>
                  <a:cubicBezTo>
                    <a:pt x="4274943" y="687091"/>
                    <a:pt x="4282611" y="715531"/>
                    <a:pt x="4278010" y="750290"/>
                  </a:cubicBezTo>
                  <a:cubicBezTo>
                    <a:pt x="4262443" y="867812"/>
                    <a:pt x="4221178" y="976969"/>
                    <a:pt x="4171966" y="1083663"/>
                  </a:cubicBezTo>
                  <a:cubicBezTo>
                    <a:pt x="4117736" y="1201185"/>
                    <a:pt x="4051842" y="1312062"/>
                    <a:pt x="3980651" y="1419965"/>
                  </a:cubicBezTo>
                  <a:cubicBezTo>
                    <a:pt x="3977073" y="1425401"/>
                    <a:pt x="3974563" y="1432558"/>
                    <a:pt x="3974377" y="1439017"/>
                  </a:cubicBezTo>
                  <a:cubicBezTo>
                    <a:pt x="3971775" y="1515367"/>
                    <a:pt x="3969080" y="1591763"/>
                    <a:pt x="3967686" y="1668159"/>
                  </a:cubicBezTo>
                  <a:cubicBezTo>
                    <a:pt x="3964665" y="1836101"/>
                    <a:pt x="3961645" y="2004042"/>
                    <a:pt x="3960018" y="2171984"/>
                  </a:cubicBezTo>
                  <a:cubicBezTo>
                    <a:pt x="3958903" y="2287228"/>
                    <a:pt x="3959182" y="2402473"/>
                    <a:pt x="3960576" y="2517718"/>
                  </a:cubicBezTo>
                  <a:cubicBezTo>
                    <a:pt x="3961133" y="2563305"/>
                    <a:pt x="3964433" y="2609124"/>
                    <a:pt x="3970381" y="2654339"/>
                  </a:cubicBezTo>
                  <a:cubicBezTo>
                    <a:pt x="3974377" y="2684683"/>
                    <a:pt x="3987017" y="2713773"/>
                    <a:pt x="3992500" y="2744072"/>
                  </a:cubicBezTo>
                  <a:cubicBezTo>
                    <a:pt x="4000400" y="2787707"/>
                    <a:pt x="4005605" y="2831853"/>
                    <a:pt x="4011367" y="2875813"/>
                  </a:cubicBezTo>
                  <a:cubicBezTo>
                    <a:pt x="4014341" y="2898444"/>
                    <a:pt x="4016014" y="2921261"/>
                    <a:pt x="4018477" y="2945936"/>
                  </a:cubicBezTo>
                  <a:cubicBezTo>
                    <a:pt x="3993151" y="2948353"/>
                    <a:pt x="3968150" y="2952163"/>
                    <a:pt x="3943103" y="2952813"/>
                  </a:cubicBezTo>
                  <a:cubicBezTo>
                    <a:pt x="3880648" y="2954486"/>
                    <a:pt x="3818053" y="2957182"/>
                    <a:pt x="3755691" y="2955044"/>
                  </a:cubicBezTo>
                  <a:cubicBezTo>
                    <a:pt x="3657640" y="2951745"/>
                    <a:pt x="3560844" y="2938966"/>
                    <a:pt x="3469670" y="2899280"/>
                  </a:cubicBezTo>
                  <a:cubicBezTo>
                    <a:pt x="3418182" y="2876836"/>
                    <a:pt x="3373478" y="2845561"/>
                    <a:pt x="3343830" y="2796397"/>
                  </a:cubicBezTo>
                  <a:cubicBezTo>
                    <a:pt x="3337789" y="2786406"/>
                    <a:pt x="3332817" y="2775485"/>
                    <a:pt x="3329332" y="2764332"/>
                  </a:cubicBezTo>
                  <a:cubicBezTo>
                    <a:pt x="3321896" y="2740772"/>
                    <a:pt x="3330029" y="2723300"/>
                    <a:pt x="3352381" y="2713309"/>
                  </a:cubicBezTo>
                  <a:cubicBezTo>
                    <a:pt x="3378032" y="2701831"/>
                    <a:pt x="3405542" y="2701413"/>
                    <a:pt x="3432866" y="2701924"/>
                  </a:cubicBezTo>
                  <a:cubicBezTo>
                    <a:pt x="3511865" y="2703504"/>
                    <a:pt x="3589004" y="2719071"/>
                    <a:pt x="3666283" y="2733616"/>
                  </a:cubicBezTo>
                  <a:cubicBezTo>
                    <a:pt x="3694676" y="2738960"/>
                    <a:pt x="3722930" y="2745187"/>
                    <a:pt x="3751555" y="2748904"/>
                  </a:cubicBezTo>
                  <a:cubicBezTo>
                    <a:pt x="3777857" y="2752343"/>
                    <a:pt x="3801696" y="2744258"/>
                    <a:pt x="3821028" y="2725577"/>
                  </a:cubicBezTo>
                  <a:cubicBezTo>
                    <a:pt x="3835247" y="2711868"/>
                    <a:pt x="3837152" y="2695186"/>
                    <a:pt x="3823537" y="2681059"/>
                  </a:cubicBezTo>
                  <a:cubicBezTo>
                    <a:pt x="3811641" y="2668698"/>
                    <a:pt x="3797793" y="2655919"/>
                    <a:pt x="3782225" y="2649785"/>
                  </a:cubicBezTo>
                  <a:cubicBezTo>
                    <a:pt x="3737707" y="2632219"/>
                    <a:pt x="3692446" y="2616187"/>
                    <a:pt x="3646487" y="2602711"/>
                  </a:cubicBezTo>
                  <a:cubicBezTo>
                    <a:pt x="3561123" y="2577710"/>
                    <a:pt x="3474782" y="2556009"/>
                    <a:pt x="3389464" y="2530822"/>
                  </a:cubicBezTo>
                  <a:cubicBezTo>
                    <a:pt x="3341321" y="2516603"/>
                    <a:pt x="3295409" y="2496110"/>
                    <a:pt x="3255677" y="2464278"/>
                  </a:cubicBezTo>
                  <a:cubicBezTo>
                    <a:pt x="3248381" y="2458422"/>
                    <a:pt x="3241086" y="2452196"/>
                    <a:pt x="3235277" y="2444946"/>
                  </a:cubicBezTo>
                  <a:cubicBezTo>
                    <a:pt x="3229701" y="2437976"/>
                    <a:pt x="3223659" y="2437929"/>
                    <a:pt x="3215946" y="2438859"/>
                  </a:cubicBezTo>
                  <a:lnTo>
                    <a:pt x="3072633" y="2455123"/>
                  </a:lnTo>
                  <a:cubicBezTo>
                    <a:pt x="3043822" y="2457911"/>
                    <a:pt x="3014778" y="2458562"/>
                    <a:pt x="2985828" y="2460096"/>
                  </a:cubicBezTo>
                  <a:cubicBezTo>
                    <a:pt x="2945260" y="2462280"/>
                    <a:pt x="2911290" y="2450011"/>
                    <a:pt x="2886568" y="2415996"/>
                  </a:cubicBezTo>
                  <a:cubicBezTo>
                    <a:pt x="2872813" y="2397083"/>
                    <a:pt x="2855155" y="2391971"/>
                    <a:pt x="2830433" y="2392807"/>
                  </a:cubicBezTo>
                  <a:cubicBezTo>
                    <a:pt x="2747159" y="2395642"/>
                    <a:pt x="2663746" y="2395363"/>
                    <a:pt x="2580426" y="2394062"/>
                  </a:cubicBezTo>
                  <a:cubicBezTo>
                    <a:pt x="2542646" y="2393458"/>
                    <a:pt x="2504681" y="2389462"/>
                    <a:pt x="2467365" y="2383467"/>
                  </a:cubicBezTo>
                  <a:cubicBezTo>
                    <a:pt x="2448220" y="2380400"/>
                    <a:pt x="2429957" y="2370270"/>
                    <a:pt x="2411927" y="2361998"/>
                  </a:cubicBezTo>
                  <a:cubicBezTo>
                    <a:pt x="2327492" y="2323103"/>
                    <a:pt x="2243428" y="2283325"/>
                    <a:pt x="2167404" y="2229141"/>
                  </a:cubicBezTo>
                  <a:cubicBezTo>
                    <a:pt x="2145981" y="2213899"/>
                    <a:pt x="2126232" y="2195636"/>
                    <a:pt x="2108341" y="2176305"/>
                  </a:cubicBezTo>
                  <a:cubicBezTo>
                    <a:pt x="2087383" y="2153674"/>
                    <a:pt x="2088405" y="2135133"/>
                    <a:pt x="2107922" y="2110969"/>
                  </a:cubicBezTo>
                  <a:cubicBezTo>
                    <a:pt x="2137849" y="2073932"/>
                    <a:pt x="2176233" y="2046701"/>
                    <a:pt x="2215407" y="2020771"/>
                  </a:cubicBezTo>
                  <a:cubicBezTo>
                    <a:pt x="2315503" y="1954552"/>
                    <a:pt x="2421779" y="1901390"/>
                    <a:pt x="2538418" y="1870581"/>
                  </a:cubicBezTo>
                  <a:cubicBezTo>
                    <a:pt x="2580101" y="1859568"/>
                    <a:pt x="2622388" y="1853666"/>
                    <a:pt x="2665512" y="1857198"/>
                  </a:cubicBezTo>
                  <a:cubicBezTo>
                    <a:pt x="2683310" y="1858639"/>
                    <a:pt x="2700876" y="1863099"/>
                    <a:pt x="2718627" y="1865098"/>
                  </a:cubicBezTo>
                  <a:cubicBezTo>
                    <a:pt x="2731964" y="1866585"/>
                    <a:pt x="2745580" y="1867328"/>
                    <a:pt x="2758916" y="1866213"/>
                  </a:cubicBezTo>
                  <a:cubicBezTo>
                    <a:pt x="2765375" y="1865702"/>
                    <a:pt x="2774855" y="1861520"/>
                    <a:pt x="2776714" y="1856640"/>
                  </a:cubicBezTo>
                  <a:cubicBezTo>
                    <a:pt x="2778526" y="1851854"/>
                    <a:pt x="2773973" y="1842420"/>
                    <a:pt x="2769418" y="1837913"/>
                  </a:cubicBezTo>
                  <a:cubicBezTo>
                    <a:pt x="2746044" y="1814678"/>
                    <a:pt x="2716071" y="1802224"/>
                    <a:pt x="2685912" y="1790932"/>
                  </a:cubicBezTo>
                  <a:cubicBezTo>
                    <a:pt x="2632193" y="1770857"/>
                    <a:pt x="2576383" y="1759333"/>
                    <a:pt x="2519179" y="1756544"/>
                  </a:cubicBezTo>
                  <a:cubicBezTo>
                    <a:pt x="2475591" y="1754407"/>
                    <a:pt x="2431909" y="1753617"/>
                    <a:pt x="2388274" y="1754361"/>
                  </a:cubicBezTo>
                  <a:cubicBezTo>
                    <a:pt x="2365597" y="1754732"/>
                    <a:pt x="2343059" y="1759797"/>
                    <a:pt x="2320428" y="1762679"/>
                  </a:cubicBezTo>
                  <a:cubicBezTo>
                    <a:pt x="2309183" y="1764119"/>
                    <a:pt x="2299099" y="1763840"/>
                    <a:pt x="2287667" y="1758403"/>
                  </a:cubicBezTo>
                  <a:cubicBezTo>
                    <a:pt x="2273355" y="1751619"/>
                    <a:pt x="2256579" y="1748831"/>
                    <a:pt x="2240547" y="1746972"/>
                  </a:cubicBezTo>
                  <a:lnTo>
                    <a:pt x="2009593" y="1721785"/>
                  </a:lnTo>
                  <a:cubicBezTo>
                    <a:pt x="1977622" y="1718207"/>
                    <a:pt x="1945557" y="1714722"/>
                    <a:pt x="1913865" y="1709285"/>
                  </a:cubicBezTo>
                  <a:cubicBezTo>
                    <a:pt x="1867860" y="1700874"/>
                    <a:pt x="1835657" y="1672946"/>
                    <a:pt x="1811260" y="1632006"/>
                  </a:cubicBezTo>
                  <a:lnTo>
                    <a:pt x="1901644" y="1623502"/>
                  </a:lnTo>
                  <a:lnTo>
                    <a:pt x="2037939" y="1609607"/>
                  </a:lnTo>
                  <a:lnTo>
                    <a:pt x="2148491" y="1596875"/>
                  </a:lnTo>
                  <a:cubicBezTo>
                    <a:pt x="2199839" y="1590462"/>
                    <a:pt x="2251281" y="1584885"/>
                    <a:pt x="2302305" y="1576474"/>
                  </a:cubicBezTo>
                  <a:cubicBezTo>
                    <a:pt x="2356861" y="1567506"/>
                    <a:pt x="2411323" y="1557329"/>
                    <a:pt x="2465042" y="1544457"/>
                  </a:cubicBezTo>
                  <a:cubicBezTo>
                    <a:pt x="2493621" y="1537579"/>
                    <a:pt x="2519830" y="1521175"/>
                    <a:pt x="2548316" y="1513880"/>
                  </a:cubicBezTo>
                  <a:cubicBezTo>
                    <a:pt x="2598224" y="1501101"/>
                    <a:pt x="2648830" y="1490041"/>
                    <a:pt x="2699714" y="1481862"/>
                  </a:cubicBezTo>
                  <a:cubicBezTo>
                    <a:pt x="2754409" y="1473079"/>
                    <a:pt x="2809615" y="1466806"/>
                    <a:pt x="2864821" y="1462484"/>
                  </a:cubicBezTo>
                  <a:cubicBezTo>
                    <a:pt x="2927415" y="1457558"/>
                    <a:pt x="2990242" y="1455979"/>
                    <a:pt x="3053209" y="1452911"/>
                  </a:cubicBezTo>
                  <a:cubicBezTo>
                    <a:pt x="3040430" y="1442223"/>
                    <a:pt x="3026489" y="1429444"/>
                    <a:pt x="3011433" y="1418152"/>
                  </a:cubicBezTo>
                  <a:cubicBezTo>
                    <a:pt x="2925975" y="1354071"/>
                    <a:pt x="2829504" y="1314339"/>
                    <a:pt x="2726155" y="1289942"/>
                  </a:cubicBezTo>
                  <a:cubicBezTo>
                    <a:pt x="2632891" y="1267916"/>
                    <a:pt x="2538278" y="1262479"/>
                    <a:pt x="2442923" y="1265964"/>
                  </a:cubicBezTo>
                  <a:cubicBezTo>
                    <a:pt x="2430748" y="1266429"/>
                    <a:pt x="2426333" y="1261642"/>
                    <a:pt x="2423544" y="1251512"/>
                  </a:cubicBezTo>
                  <a:cubicBezTo>
                    <a:pt x="2418340" y="1232459"/>
                    <a:pt x="2423731" y="1215684"/>
                    <a:pt x="2442365" y="1209085"/>
                  </a:cubicBezTo>
                  <a:cubicBezTo>
                    <a:pt x="2460860" y="1202533"/>
                    <a:pt x="2480888" y="1198676"/>
                    <a:pt x="2500498" y="1197514"/>
                  </a:cubicBezTo>
                  <a:cubicBezTo>
                    <a:pt x="2531447" y="1195655"/>
                    <a:pt x="2562582" y="1197654"/>
                    <a:pt x="2593577" y="1196724"/>
                  </a:cubicBezTo>
                  <a:cubicBezTo>
                    <a:pt x="2624154" y="1195795"/>
                    <a:pt x="2654685" y="1192960"/>
                    <a:pt x="2685262" y="1191427"/>
                  </a:cubicBezTo>
                  <a:cubicBezTo>
                    <a:pt x="2713190" y="1190033"/>
                    <a:pt x="2741025" y="1189289"/>
                    <a:pt x="2763749" y="1210293"/>
                  </a:cubicBezTo>
                  <a:cubicBezTo>
                    <a:pt x="2765887" y="1212245"/>
                    <a:pt x="2770627" y="1212013"/>
                    <a:pt x="2774112" y="1211827"/>
                  </a:cubicBezTo>
                  <a:lnTo>
                    <a:pt x="2927555" y="1204206"/>
                  </a:lnTo>
                  <a:lnTo>
                    <a:pt x="2927555" y="1188546"/>
                  </a:lnTo>
                  <a:cubicBezTo>
                    <a:pt x="2927601" y="1168796"/>
                    <a:pt x="2938336" y="1158108"/>
                    <a:pt x="2958782" y="1157550"/>
                  </a:cubicBezTo>
                  <a:cubicBezTo>
                    <a:pt x="2995075" y="1156528"/>
                    <a:pt x="3030253" y="1164010"/>
                    <a:pt x="3064687" y="1173815"/>
                  </a:cubicBezTo>
                  <a:cubicBezTo>
                    <a:pt x="3094288" y="1182226"/>
                    <a:pt x="3123053" y="1193704"/>
                    <a:pt x="3151818" y="1204764"/>
                  </a:cubicBezTo>
                  <a:cubicBezTo>
                    <a:pt x="3159950" y="1207877"/>
                    <a:pt x="3166874" y="1214290"/>
                    <a:pt x="3174588" y="1219355"/>
                  </a:cubicBezTo>
                  <a:cubicBezTo>
                    <a:pt x="3188482" y="1172328"/>
                    <a:pt x="3228446" y="1160710"/>
                    <a:pt x="3269990" y="1152996"/>
                  </a:cubicBezTo>
                  <a:cubicBezTo>
                    <a:pt x="3319991" y="1143702"/>
                    <a:pt x="3370457" y="1147095"/>
                    <a:pt x="3421527" y="1150301"/>
                  </a:cubicBezTo>
                  <a:cubicBezTo>
                    <a:pt x="3409771" y="1144121"/>
                    <a:pt x="3398153" y="1137708"/>
                    <a:pt x="3386303" y="1131806"/>
                  </a:cubicBezTo>
                  <a:cubicBezTo>
                    <a:pt x="3269386" y="1073580"/>
                    <a:pt x="3146659" y="1032965"/>
                    <a:pt x="3017892" y="1010892"/>
                  </a:cubicBezTo>
                  <a:cubicBezTo>
                    <a:pt x="2944423" y="998299"/>
                    <a:pt x="2870118" y="998066"/>
                    <a:pt x="2795860" y="995185"/>
                  </a:cubicBezTo>
                  <a:cubicBezTo>
                    <a:pt x="2648876" y="989469"/>
                    <a:pt x="2505192" y="965212"/>
                    <a:pt x="2368989" y="906939"/>
                  </a:cubicBezTo>
                  <a:cubicBezTo>
                    <a:pt x="2347845" y="897878"/>
                    <a:pt x="2328096" y="885098"/>
                    <a:pt x="2308764" y="872366"/>
                  </a:cubicBezTo>
                  <a:cubicBezTo>
                    <a:pt x="2298076" y="865302"/>
                    <a:pt x="2286738" y="855404"/>
                    <a:pt x="2290502" y="840348"/>
                  </a:cubicBezTo>
                  <a:cubicBezTo>
                    <a:pt x="2294127" y="825757"/>
                    <a:pt x="2308486" y="825199"/>
                    <a:pt x="2320382" y="823805"/>
                  </a:cubicBezTo>
                  <a:cubicBezTo>
                    <a:pt x="2344686" y="821017"/>
                    <a:pt x="2369082" y="817299"/>
                    <a:pt x="2393432" y="817439"/>
                  </a:cubicBezTo>
                  <a:cubicBezTo>
                    <a:pt x="2466157" y="817717"/>
                    <a:pt x="2538882" y="819065"/>
                    <a:pt x="2611607" y="821156"/>
                  </a:cubicBezTo>
                  <a:cubicBezTo>
                    <a:pt x="2670810" y="822876"/>
                    <a:pt x="2729966" y="825943"/>
                    <a:pt x="2789122" y="829195"/>
                  </a:cubicBezTo>
                  <a:lnTo>
                    <a:pt x="2968820" y="840581"/>
                  </a:lnTo>
                  <a:lnTo>
                    <a:pt x="3099632" y="848713"/>
                  </a:lnTo>
                  <a:lnTo>
                    <a:pt x="3231606" y="857495"/>
                  </a:lnTo>
                  <a:cubicBezTo>
                    <a:pt x="3264228" y="859215"/>
                    <a:pt x="3296942" y="860795"/>
                    <a:pt x="3329564" y="860144"/>
                  </a:cubicBezTo>
                  <a:cubicBezTo>
                    <a:pt x="3395319" y="858750"/>
                    <a:pt x="3461073" y="856473"/>
                    <a:pt x="3526781" y="853267"/>
                  </a:cubicBezTo>
                  <a:cubicBezTo>
                    <a:pt x="3589608" y="850246"/>
                    <a:pt x="3652342" y="846203"/>
                    <a:pt x="3715076" y="841556"/>
                  </a:cubicBezTo>
                  <a:cubicBezTo>
                    <a:pt x="3771630" y="837328"/>
                    <a:pt x="3828184" y="832867"/>
                    <a:pt x="3884458" y="826314"/>
                  </a:cubicBezTo>
                  <a:cubicBezTo>
                    <a:pt x="3989155" y="814139"/>
                    <a:pt x="4093897" y="801081"/>
                    <a:pt x="4193854" y="765067"/>
                  </a:cubicBezTo>
                  <a:cubicBezTo>
                    <a:pt x="4215509" y="757260"/>
                    <a:pt x="4236002" y="745782"/>
                    <a:pt x="4256030" y="734258"/>
                  </a:cubicBezTo>
                  <a:cubicBezTo>
                    <a:pt x="4270622" y="725893"/>
                    <a:pt x="4272759" y="716367"/>
                    <a:pt x="4262490" y="702798"/>
                  </a:cubicBezTo>
                  <a:cubicBezTo>
                    <a:pt x="4253567" y="690995"/>
                    <a:pt x="4242415" y="680028"/>
                    <a:pt x="4230147" y="671896"/>
                  </a:cubicBezTo>
                  <a:cubicBezTo>
                    <a:pt x="4191670" y="646384"/>
                    <a:pt x="4147895" y="632954"/>
                    <a:pt x="4103888" y="621011"/>
                  </a:cubicBezTo>
                  <a:cubicBezTo>
                    <a:pt x="4031163" y="601262"/>
                    <a:pt x="3957091" y="587785"/>
                    <a:pt x="3882321" y="578863"/>
                  </a:cubicBezTo>
                  <a:cubicBezTo>
                    <a:pt x="3809038" y="570127"/>
                    <a:pt x="3735709" y="561716"/>
                    <a:pt x="3662240" y="555071"/>
                  </a:cubicBezTo>
                  <a:cubicBezTo>
                    <a:pt x="3613494" y="550656"/>
                    <a:pt x="3564422" y="549680"/>
                    <a:pt x="3515536" y="546939"/>
                  </a:cubicBezTo>
                  <a:lnTo>
                    <a:pt x="3362650" y="537924"/>
                  </a:lnTo>
                  <a:lnTo>
                    <a:pt x="3228167" y="529698"/>
                  </a:lnTo>
                  <a:lnTo>
                    <a:pt x="3036805" y="513202"/>
                  </a:lnTo>
                  <a:lnTo>
                    <a:pt x="2909013" y="500237"/>
                  </a:lnTo>
                  <a:lnTo>
                    <a:pt x="2769465" y="483368"/>
                  </a:lnTo>
                  <a:cubicBezTo>
                    <a:pt x="2721090" y="476677"/>
                    <a:pt x="2672808" y="469288"/>
                    <a:pt x="2624712" y="460784"/>
                  </a:cubicBezTo>
                  <a:cubicBezTo>
                    <a:pt x="2603615" y="457066"/>
                    <a:pt x="2583075" y="450003"/>
                    <a:pt x="2562442" y="444101"/>
                  </a:cubicBezTo>
                  <a:cubicBezTo>
                    <a:pt x="2557842" y="442800"/>
                    <a:pt x="2553381" y="440291"/>
                    <a:pt x="2549384" y="437549"/>
                  </a:cubicBezTo>
                  <a:cubicBezTo>
                    <a:pt x="2540276" y="431322"/>
                    <a:pt x="2539719" y="424723"/>
                    <a:pt x="2549477" y="419937"/>
                  </a:cubicBezTo>
                  <a:cubicBezTo>
                    <a:pt x="2566532" y="411526"/>
                    <a:pt x="2583958" y="402232"/>
                    <a:pt x="2602267" y="398189"/>
                  </a:cubicBezTo>
                  <a:cubicBezTo>
                    <a:pt x="2664583" y="384527"/>
                    <a:pt x="2727131" y="371609"/>
                    <a:pt x="2790005" y="361060"/>
                  </a:cubicBezTo>
                  <a:cubicBezTo>
                    <a:pt x="2840564" y="352556"/>
                    <a:pt x="2891680" y="346422"/>
                    <a:pt x="2942750" y="341961"/>
                  </a:cubicBezTo>
                  <a:cubicBezTo>
                    <a:pt x="2993542" y="337500"/>
                    <a:pt x="3044658" y="335873"/>
                    <a:pt x="3095636" y="333875"/>
                  </a:cubicBezTo>
                  <a:lnTo>
                    <a:pt x="3361489" y="324535"/>
                  </a:lnTo>
                  <a:lnTo>
                    <a:pt x="3531800" y="319005"/>
                  </a:lnTo>
                  <a:lnTo>
                    <a:pt x="3610195" y="316403"/>
                  </a:lnTo>
                  <a:cubicBezTo>
                    <a:pt x="3621579" y="316031"/>
                    <a:pt x="3625762" y="310966"/>
                    <a:pt x="3620185" y="300928"/>
                  </a:cubicBezTo>
                  <a:cubicBezTo>
                    <a:pt x="3614191" y="290101"/>
                    <a:pt x="3606802" y="278576"/>
                    <a:pt x="3596997" y="271606"/>
                  </a:cubicBezTo>
                  <a:cubicBezTo>
                    <a:pt x="3530592" y="224439"/>
                    <a:pt x="3464884" y="174949"/>
                    <a:pt x="3382539" y="158452"/>
                  </a:cubicBezTo>
                  <a:cubicBezTo>
                    <a:pt x="3341135" y="150181"/>
                    <a:pt x="3299080" y="144465"/>
                    <a:pt x="3257071" y="140143"/>
                  </a:cubicBezTo>
                  <a:cubicBezTo>
                    <a:pt x="3197683" y="134056"/>
                    <a:pt x="3137598" y="133358"/>
                    <a:pt x="3079975" y="115189"/>
                  </a:cubicBezTo>
                  <a:cubicBezTo>
                    <a:pt x="3070356" y="112168"/>
                    <a:pt x="3060830" y="107986"/>
                    <a:pt x="3052233" y="102781"/>
                  </a:cubicBezTo>
                  <a:cubicBezTo>
                    <a:pt x="3040848" y="95857"/>
                    <a:pt x="3039222" y="86749"/>
                    <a:pt x="3048701" y="77595"/>
                  </a:cubicBezTo>
                  <a:cubicBezTo>
                    <a:pt x="3058832" y="67790"/>
                    <a:pt x="3069984" y="57473"/>
                    <a:pt x="3082671" y="52222"/>
                  </a:cubicBezTo>
                  <a:cubicBezTo>
                    <a:pt x="3116733" y="38235"/>
                    <a:pt x="3151818" y="26850"/>
                    <a:pt x="3190015" y="13141"/>
                  </a:cubicBezTo>
                  <a:close/>
                  <a:moveTo>
                    <a:pt x="3177004" y="455"/>
                  </a:moveTo>
                  <a:cubicBezTo>
                    <a:pt x="3179885" y="966"/>
                    <a:pt x="3182348" y="3801"/>
                    <a:pt x="3184997" y="5613"/>
                  </a:cubicBezTo>
                  <a:cubicBezTo>
                    <a:pt x="3182348" y="7333"/>
                    <a:pt x="3179839" y="10167"/>
                    <a:pt x="3177004" y="10632"/>
                  </a:cubicBezTo>
                  <a:cubicBezTo>
                    <a:pt x="3149633" y="14721"/>
                    <a:pt x="3121751" y="16441"/>
                    <a:pt x="3094892" y="22621"/>
                  </a:cubicBezTo>
                  <a:cubicBezTo>
                    <a:pt x="3040708" y="35075"/>
                    <a:pt x="2986664" y="48691"/>
                    <a:pt x="2933363" y="64444"/>
                  </a:cubicBezTo>
                  <a:cubicBezTo>
                    <a:pt x="2915287" y="69788"/>
                    <a:pt x="2898744" y="82056"/>
                    <a:pt x="2882990" y="93209"/>
                  </a:cubicBezTo>
                  <a:cubicBezTo>
                    <a:pt x="2872442" y="100690"/>
                    <a:pt x="2867563" y="113098"/>
                    <a:pt x="2868910" y="126760"/>
                  </a:cubicBezTo>
                  <a:cubicBezTo>
                    <a:pt x="2869607" y="133451"/>
                    <a:pt x="2872116" y="137401"/>
                    <a:pt x="2880388" y="137494"/>
                  </a:cubicBezTo>
                  <a:cubicBezTo>
                    <a:pt x="2947211" y="138238"/>
                    <a:pt x="3010921" y="153573"/>
                    <a:pt x="3072494" y="179131"/>
                  </a:cubicBezTo>
                  <a:cubicBezTo>
                    <a:pt x="3123982" y="200461"/>
                    <a:pt x="3178212" y="210963"/>
                    <a:pt x="3233139" y="218677"/>
                  </a:cubicBezTo>
                  <a:cubicBezTo>
                    <a:pt x="3253307" y="221511"/>
                    <a:pt x="3273429" y="224671"/>
                    <a:pt x="3293364" y="228528"/>
                  </a:cubicBezTo>
                  <a:cubicBezTo>
                    <a:pt x="3304285" y="230666"/>
                    <a:pt x="3307770" y="238194"/>
                    <a:pt x="3303680" y="248696"/>
                  </a:cubicBezTo>
                  <a:cubicBezTo>
                    <a:pt x="3295920" y="268632"/>
                    <a:pt x="3277983" y="271234"/>
                    <a:pt x="3260324" y="272117"/>
                  </a:cubicBezTo>
                  <a:cubicBezTo>
                    <a:pt x="3228911" y="273650"/>
                    <a:pt x="3197404" y="273976"/>
                    <a:pt x="3165944" y="274487"/>
                  </a:cubicBezTo>
                  <a:lnTo>
                    <a:pt x="2948977" y="277879"/>
                  </a:lnTo>
                  <a:cubicBezTo>
                    <a:pt x="2913242" y="278994"/>
                    <a:pt x="2877460" y="283084"/>
                    <a:pt x="2841958" y="288010"/>
                  </a:cubicBezTo>
                  <a:cubicBezTo>
                    <a:pt x="2785497" y="295770"/>
                    <a:pt x="2729129" y="304274"/>
                    <a:pt x="2673040" y="314404"/>
                  </a:cubicBezTo>
                  <a:cubicBezTo>
                    <a:pt x="2566904" y="333596"/>
                    <a:pt x="2461510" y="355948"/>
                    <a:pt x="2362344" y="400234"/>
                  </a:cubicBezTo>
                  <a:cubicBezTo>
                    <a:pt x="2331720" y="413896"/>
                    <a:pt x="2301887" y="429649"/>
                    <a:pt x="2279721" y="455812"/>
                  </a:cubicBezTo>
                  <a:cubicBezTo>
                    <a:pt x="2271914" y="465059"/>
                    <a:pt x="2267081" y="476769"/>
                    <a:pt x="2259646" y="489456"/>
                  </a:cubicBezTo>
                  <a:lnTo>
                    <a:pt x="2350634" y="500608"/>
                  </a:lnTo>
                  <a:lnTo>
                    <a:pt x="2480377" y="516873"/>
                  </a:lnTo>
                  <a:lnTo>
                    <a:pt x="2607750" y="532487"/>
                  </a:lnTo>
                  <a:lnTo>
                    <a:pt x="2737540" y="548519"/>
                  </a:lnTo>
                  <a:lnTo>
                    <a:pt x="2871094" y="564272"/>
                  </a:lnTo>
                  <a:lnTo>
                    <a:pt x="2997538" y="577887"/>
                  </a:lnTo>
                  <a:cubicBezTo>
                    <a:pt x="3025141" y="580536"/>
                    <a:pt x="3052930" y="581837"/>
                    <a:pt x="3080626" y="583928"/>
                  </a:cubicBezTo>
                  <a:lnTo>
                    <a:pt x="3230723" y="595639"/>
                  </a:lnTo>
                  <a:lnTo>
                    <a:pt x="3351405" y="606188"/>
                  </a:lnTo>
                  <a:cubicBezTo>
                    <a:pt x="3398479" y="610881"/>
                    <a:pt x="3445506" y="615760"/>
                    <a:pt x="3492440" y="621662"/>
                  </a:cubicBezTo>
                  <a:cubicBezTo>
                    <a:pt x="3542953" y="628028"/>
                    <a:pt x="3593419" y="634906"/>
                    <a:pt x="3643653" y="642991"/>
                  </a:cubicBezTo>
                  <a:cubicBezTo>
                    <a:pt x="3713915" y="654284"/>
                    <a:pt x="3784223" y="665947"/>
                    <a:pt x="3850954" y="692063"/>
                  </a:cubicBezTo>
                  <a:cubicBezTo>
                    <a:pt x="3862943" y="696757"/>
                    <a:pt x="3873864" y="704238"/>
                    <a:pt x="3885295" y="710419"/>
                  </a:cubicBezTo>
                  <a:cubicBezTo>
                    <a:pt x="3889942" y="712928"/>
                    <a:pt x="3894543" y="715531"/>
                    <a:pt x="3899190" y="718086"/>
                  </a:cubicBezTo>
                  <a:cubicBezTo>
                    <a:pt x="3897749" y="719852"/>
                    <a:pt x="3896355" y="721618"/>
                    <a:pt x="3894914" y="723430"/>
                  </a:cubicBezTo>
                  <a:lnTo>
                    <a:pt x="3798071" y="733328"/>
                  </a:lnTo>
                  <a:cubicBezTo>
                    <a:pt x="3747234" y="737697"/>
                    <a:pt x="3696396" y="742901"/>
                    <a:pt x="3645465" y="744899"/>
                  </a:cubicBezTo>
                  <a:cubicBezTo>
                    <a:pt x="3575667" y="747641"/>
                    <a:pt x="3505777" y="748989"/>
                    <a:pt x="3435979" y="748571"/>
                  </a:cubicBezTo>
                  <a:cubicBezTo>
                    <a:pt x="3329332" y="747874"/>
                    <a:pt x="3222637" y="745597"/>
                    <a:pt x="3116036" y="743087"/>
                  </a:cubicBezTo>
                  <a:lnTo>
                    <a:pt x="2810916" y="734072"/>
                  </a:lnTo>
                  <a:lnTo>
                    <a:pt x="2632054" y="728403"/>
                  </a:lnTo>
                  <a:lnTo>
                    <a:pt x="2393386" y="716832"/>
                  </a:lnTo>
                  <a:cubicBezTo>
                    <a:pt x="2257648" y="708467"/>
                    <a:pt x="2121956" y="697965"/>
                    <a:pt x="1985847" y="700103"/>
                  </a:cubicBezTo>
                  <a:cubicBezTo>
                    <a:pt x="1948067" y="700707"/>
                    <a:pt x="1910287" y="705725"/>
                    <a:pt x="1872553" y="709118"/>
                  </a:cubicBezTo>
                  <a:cubicBezTo>
                    <a:pt x="1867906" y="709536"/>
                    <a:pt x="1862795" y="711534"/>
                    <a:pt x="1859077" y="714369"/>
                  </a:cubicBezTo>
                  <a:cubicBezTo>
                    <a:pt x="1815256" y="748013"/>
                    <a:pt x="1763721" y="765160"/>
                    <a:pt x="1712326" y="781982"/>
                  </a:cubicBezTo>
                  <a:cubicBezTo>
                    <a:pt x="1646107" y="803684"/>
                    <a:pt x="1577843" y="816788"/>
                    <a:pt x="1508975" y="827151"/>
                  </a:cubicBezTo>
                  <a:cubicBezTo>
                    <a:pt x="1482208" y="831194"/>
                    <a:pt x="1455999" y="839419"/>
                    <a:pt x="1429837" y="846808"/>
                  </a:cubicBezTo>
                  <a:cubicBezTo>
                    <a:pt x="1422727" y="848806"/>
                    <a:pt x="1415989" y="853964"/>
                    <a:pt x="1410598" y="859215"/>
                  </a:cubicBezTo>
                  <a:cubicBezTo>
                    <a:pt x="1408135" y="861631"/>
                    <a:pt x="1407578" y="868555"/>
                    <a:pt x="1409204" y="871901"/>
                  </a:cubicBezTo>
                  <a:cubicBezTo>
                    <a:pt x="1410877" y="875340"/>
                    <a:pt x="1416639" y="879476"/>
                    <a:pt x="1420125" y="879011"/>
                  </a:cubicBezTo>
                  <a:cubicBezTo>
                    <a:pt x="1465340" y="873388"/>
                    <a:pt x="1507766" y="884262"/>
                    <a:pt x="1548660" y="901409"/>
                  </a:cubicBezTo>
                  <a:cubicBezTo>
                    <a:pt x="1595362" y="920973"/>
                    <a:pt x="1644480" y="929988"/>
                    <a:pt x="1694063" y="936773"/>
                  </a:cubicBezTo>
                  <a:cubicBezTo>
                    <a:pt x="1749362" y="944347"/>
                    <a:pt x="1804894" y="950574"/>
                    <a:pt x="1860471" y="955918"/>
                  </a:cubicBezTo>
                  <a:cubicBezTo>
                    <a:pt x="1908382" y="960519"/>
                    <a:pt x="1956524" y="963121"/>
                    <a:pt x="2004574" y="966560"/>
                  </a:cubicBezTo>
                  <a:lnTo>
                    <a:pt x="2163361" y="978038"/>
                  </a:lnTo>
                  <a:cubicBezTo>
                    <a:pt x="2199189" y="980687"/>
                    <a:pt x="2235064" y="982685"/>
                    <a:pt x="2270799" y="986263"/>
                  </a:cubicBezTo>
                  <a:cubicBezTo>
                    <a:pt x="2364017" y="995557"/>
                    <a:pt x="2457235" y="1005316"/>
                    <a:pt x="2544598" y="1042817"/>
                  </a:cubicBezTo>
                  <a:cubicBezTo>
                    <a:pt x="2570668" y="1054016"/>
                    <a:pt x="2594646" y="1068747"/>
                    <a:pt x="2611096" y="1093004"/>
                  </a:cubicBezTo>
                  <a:cubicBezTo>
                    <a:pt x="2612444" y="1094956"/>
                    <a:pt x="2613234" y="1097279"/>
                    <a:pt x="2614953" y="1100857"/>
                  </a:cubicBezTo>
                  <a:lnTo>
                    <a:pt x="2567136" y="1103738"/>
                  </a:lnTo>
                  <a:cubicBezTo>
                    <a:pt x="2505145" y="1107224"/>
                    <a:pt x="2443062" y="1109315"/>
                    <a:pt x="2381257" y="1114426"/>
                  </a:cubicBezTo>
                  <a:cubicBezTo>
                    <a:pt x="2301608" y="1121025"/>
                    <a:pt x="2222099" y="1129390"/>
                    <a:pt x="2142682" y="1138219"/>
                  </a:cubicBezTo>
                  <a:cubicBezTo>
                    <a:pt x="2060523" y="1147327"/>
                    <a:pt x="1978876" y="1160199"/>
                    <a:pt x="1899227" y="1182737"/>
                  </a:cubicBezTo>
                  <a:cubicBezTo>
                    <a:pt x="1867721" y="1191659"/>
                    <a:pt x="1837144" y="1204485"/>
                    <a:pt x="1806938" y="1217450"/>
                  </a:cubicBezTo>
                  <a:cubicBezTo>
                    <a:pt x="1789744" y="1224838"/>
                    <a:pt x="1774549" y="1236456"/>
                    <a:pt x="1764651" y="1257181"/>
                  </a:cubicBezTo>
                  <a:cubicBezTo>
                    <a:pt x="1776036" y="1259365"/>
                    <a:pt x="1786399" y="1262665"/>
                    <a:pt x="1796854" y="1263083"/>
                  </a:cubicBezTo>
                  <a:lnTo>
                    <a:pt x="2013682" y="1271076"/>
                  </a:lnTo>
                  <a:cubicBezTo>
                    <a:pt x="2118332" y="1276699"/>
                    <a:pt x="2223028" y="1283297"/>
                    <a:pt x="2326237" y="1303000"/>
                  </a:cubicBezTo>
                  <a:cubicBezTo>
                    <a:pt x="2355234" y="1308530"/>
                    <a:pt x="2383534" y="1318057"/>
                    <a:pt x="2411741" y="1327025"/>
                  </a:cubicBezTo>
                  <a:cubicBezTo>
                    <a:pt x="2420710" y="1329906"/>
                    <a:pt x="2429167" y="1336040"/>
                    <a:pt x="2436417" y="1342314"/>
                  </a:cubicBezTo>
                  <a:cubicBezTo>
                    <a:pt x="2447291" y="1351747"/>
                    <a:pt x="2447988" y="1362249"/>
                    <a:pt x="2438740" y="1373588"/>
                  </a:cubicBezTo>
                  <a:cubicBezTo>
                    <a:pt x="2433164" y="1380419"/>
                    <a:pt x="2426101" y="1386367"/>
                    <a:pt x="2418851" y="1391432"/>
                  </a:cubicBezTo>
                  <a:cubicBezTo>
                    <a:pt x="2376238" y="1421312"/>
                    <a:pt x="2327678" y="1435857"/>
                    <a:pt x="2277165" y="1444547"/>
                  </a:cubicBezTo>
                  <a:cubicBezTo>
                    <a:pt x="2213455" y="1455514"/>
                    <a:pt x="2149002" y="1457930"/>
                    <a:pt x="2084502" y="1459557"/>
                  </a:cubicBezTo>
                  <a:cubicBezTo>
                    <a:pt x="1999927" y="1461694"/>
                    <a:pt x="1915213" y="1462020"/>
                    <a:pt x="1830917" y="1467735"/>
                  </a:cubicBezTo>
                  <a:cubicBezTo>
                    <a:pt x="1745180" y="1473544"/>
                    <a:pt x="1659815" y="1484929"/>
                    <a:pt x="1574311" y="1494084"/>
                  </a:cubicBezTo>
                  <a:cubicBezTo>
                    <a:pt x="1570919" y="1494455"/>
                    <a:pt x="1566969" y="1496082"/>
                    <a:pt x="1564552" y="1498452"/>
                  </a:cubicBezTo>
                  <a:cubicBezTo>
                    <a:pt x="1525657" y="1536046"/>
                    <a:pt x="1476678" y="1552031"/>
                    <a:pt x="1425515" y="1562255"/>
                  </a:cubicBezTo>
                  <a:cubicBezTo>
                    <a:pt x="1330810" y="1581214"/>
                    <a:pt x="1234850" y="1580796"/>
                    <a:pt x="1138797" y="1578426"/>
                  </a:cubicBezTo>
                  <a:cubicBezTo>
                    <a:pt x="1049343" y="1576196"/>
                    <a:pt x="959889" y="1572710"/>
                    <a:pt x="870435" y="1572943"/>
                  </a:cubicBezTo>
                  <a:cubicBezTo>
                    <a:pt x="820851" y="1573082"/>
                    <a:pt x="772337" y="1583120"/>
                    <a:pt x="730700" y="1613650"/>
                  </a:cubicBezTo>
                  <a:cubicBezTo>
                    <a:pt x="702493" y="1634329"/>
                    <a:pt x="685439" y="1663884"/>
                    <a:pt x="682047" y="1698457"/>
                  </a:cubicBezTo>
                  <a:lnTo>
                    <a:pt x="742039" y="1707054"/>
                  </a:lnTo>
                  <a:cubicBezTo>
                    <a:pt x="799243" y="1715465"/>
                    <a:pt x="856633" y="1722761"/>
                    <a:pt x="913605" y="1732612"/>
                  </a:cubicBezTo>
                  <a:cubicBezTo>
                    <a:pt x="990931" y="1745996"/>
                    <a:pt x="1068163" y="1760309"/>
                    <a:pt x="1145024" y="1776108"/>
                  </a:cubicBezTo>
                  <a:cubicBezTo>
                    <a:pt x="1227461" y="1793023"/>
                    <a:pt x="1309434" y="1812540"/>
                    <a:pt x="1387363" y="1845116"/>
                  </a:cubicBezTo>
                  <a:cubicBezTo>
                    <a:pt x="1408972" y="1854131"/>
                    <a:pt x="1429697" y="1866259"/>
                    <a:pt x="1448843" y="1879829"/>
                  </a:cubicBezTo>
                  <a:cubicBezTo>
                    <a:pt x="1471567" y="1895907"/>
                    <a:pt x="1473379" y="1915331"/>
                    <a:pt x="1457115" y="1937916"/>
                  </a:cubicBezTo>
                  <a:cubicBezTo>
                    <a:pt x="1438294" y="1963985"/>
                    <a:pt x="1412085" y="1981597"/>
                    <a:pt x="1385179" y="1997955"/>
                  </a:cubicBezTo>
                  <a:cubicBezTo>
                    <a:pt x="1305112" y="2046655"/>
                    <a:pt x="1218493" y="2080996"/>
                    <a:pt x="1130386" y="2111712"/>
                  </a:cubicBezTo>
                  <a:cubicBezTo>
                    <a:pt x="1038562" y="2143776"/>
                    <a:pt x="945018" y="2169892"/>
                    <a:pt x="849198" y="2186993"/>
                  </a:cubicBezTo>
                  <a:cubicBezTo>
                    <a:pt x="805377" y="2194800"/>
                    <a:pt x="761277" y="2199215"/>
                    <a:pt x="716527" y="2198332"/>
                  </a:cubicBezTo>
                  <a:cubicBezTo>
                    <a:pt x="698125" y="2197960"/>
                    <a:pt x="679630" y="2204419"/>
                    <a:pt x="661089" y="2205070"/>
                  </a:cubicBezTo>
                  <a:cubicBezTo>
                    <a:pt x="620753" y="2206417"/>
                    <a:pt x="580324" y="2206232"/>
                    <a:pt x="539942" y="2206232"/>
                  </a:cubicBezTo>
                  <a:cubicBezTo>
                    <a:pt x="517497" y="2206232"/>
                    <a:pt x="495006" y="2204326"/>
                    <a:pt x="472608" y="2205302"/>
                  </a:cubicBezTo>
                  <a:cubicBezTo>
                    <a:pt x="448350" y="2206324"/>
                    <a:pt x="433341" y="2225052"/>
                    <a:pt x="435943" y="2247961"/>
                  </a:cubicBezTo>
                  <a:cubicBezTo>
                    <a:pt x="436733" y="2255025"/>
                    <a:pt x="439475" y="2259346"/>
                    <a:pt x="447049" y="2261577"/>
                  </a:cubicBezTo>
                  <a:cubicBezTo>
                    <a:pt x="463778" y="2266596"/>
                    <a:pt x="480043" y="2273009"/>
                    <a:pt x="496679" y="2278399"/>
                  </a:cubicBezTo>
                  <a:cubicBezTo>
                    <a:pt x="509598" y="2282581"/>
                    <a:pt x="513640" y="2293130"/>
                    <a:pt x="515732" y="2304515"/>
                  </a:cubicBezTo>
                  <a:cubicBezTo>
                    <a:pt x="517265" y="2312926"/>
                    <a:pt x="511968" y="2319153"/>
                    <a:pt x="503975" y="2320547"/>
                  </a:cubicBezTo>
                  <a:cubicBezTo>
                    <a:pt x="490824" y="2322824"/>
                    <a:pt x="476976" y="2326541"/>
                    <a:pt x="464197" y="2324497"/>
                  </a:cubicBezTo>
                  <a:cubicBezTo>
                    <a:pt x="373813" y="2310138"/>
                    <a:pt x="302529" y="2349358"/>
                    <a:pt x="236263" y="2403588"/>
                  </a:cubicBezTo>
                  <a:cubicBezTo>
                    <a:pt x="227759" y="2410559"/>
                    <a:pt x="219952" y="2418459"/>
                    <a:pt x="211866" y="2425940"/>
                  </a:cubicBezTo>
                  <a:cubicBezTo>
                    <a:pt x="210705" y="2427009"/>
                    <a:pt x="209729" y="2428310"/>
                    <a:pt x="207684" y="2430587"/>
                  </a:cubicBezTo>
                  <a:cubicBezTo>
                    <a:pt x="217350" y="2432493"/>
                    <a:pt x="226086" y="2433794"/>
                    <a:pt x="234543" y="2436024"/>
                  </a:cubicBezTo>
                  <a:cubicBezTo>
                    <a:pt x="251040" y="2440392"/>
                    <a:pt x="259730" y="2448943"/>
                    <a:pt x="259033" y="2459259"/>
                  </a:cubicBezTo>
                  <a:cubicBezTo>
                    <a:pt x="258104" y="2473200"/>
                    <a:pt x="243930" y="2485886"/>
                    <a:pt x="227898" y="2487141"/>
                  </a:cubicBezTo>
                  <a:cubicBezTo>
                    <a:pt x="210937" y="2488442"/>
                    <a:pt x="193325" y="2487373"/>
                    <a:pt x="177107" y="2491509"/>
                  </a:cubicBezTo>
                  <a:cubicBezTo>
                    <a:pt x="121576" y="2505636"/>
                    <a:pt x="82402" y="2542672"/>
                    <a:pt x="50570" y="2588119"/>
                  </a:cubicBezTo>
                  <a:cubicBezTo>
                    <a:pt x="37373" y="2606940"/>
                    <a:pt x="26545" y="2627433"/>
                    <a:pt x="14184" y="2647972"/>
                  </a:cubicBezTo>
                  <a:cubicBezTo>
                    <a:pt x="168603" y="2715446"/>
                    <a:pt x="324834" y="2773301"/>
                    <a:pt x="467264" y="2859967"/>
                  </a:cubicBezTo>
                  <a:cubicBezTo>
                    <a:pt x="466845" y="2861268"/>
                    <a:pt x="466427" y="2862616"/>
                    <a:pt x="466009" y="2863917"/>
                  </a:cubicBezTo>
                  <a:lnTo>
                    <a:pt x="360569" y="2911409"/>
                  </a:lnTo>
                  <a:cubicBezTo>
                    <a:pt x="345745" y="2918101"/>
                    <a:pt x="330410" y="2923956"/>
                    <a:pt x="316330" y="2931995"/>
                  </a:cubicBezTo>
                  <a:cubicBezTo>
                    <a:pt x="296859" y="2943055"/>
                    <a:pt x="276738" y="2946587"/>
                    <a:pt x="254432" y="2946122"/>
                  </a:cubicBezTo>
                  <a:cubicBezTo>
                    <a:pt x="203362" y="2945007"/>
                    <a:pt x="152246" y="2945704"/>
                    <a:pt x="101129" y="2945843"/>
                  </a:cubicBezTo>
                  <a:cubicBezTo>
                    <a:pt x="95041" y="2945843"/>
                    <a:pt x="90720" y="2945239"/>
                    <a:pt x="87746" y="2938594"/>
                  </a:cubicBezTo>
                  <a:cubicBezTo>
                    <a:pt x="55589" y="2867356"/>
                    <a:pt x="25058" y="2795560"/>
                    <a:pt x="8143" y="2718931"/>
                  </a:cubicBezTo>
                  <a:cubicBezTo>
                    <a:pt x="4054" y="2700344"/>
                    <a:pt x="3310" y="2681012"/>
                    <a:pt x="290" y="2662146"/>
                  </a:cubicBezTo>
                  <a:cubicBezTo>
                    <a:pt x="-1523" y="2650947"/>
                    <a:pt x="5587" y="2643651"/>
                    <a:pt x="9909" y="2634961"/>
                  </a:cubicBezTo>
                  <a:cubicBezTo>
                    <a:pt x="32912" y="2588724"/>
                    <a:pt x="62559" y="2547784"/>
                    <a:pt x="103824" y="2515952"/>
                  </a:cubicBezTo>
                  <a:cubicBezTo>
                    <a:pt x="129801" y="2495924"/>
                    <a:pt x="158844" y="2482912"/>
                    <a:pt x="192488" y="2476453"/>
                  </a:cubicBezTo>
                  <a:cubicBezTo>
                    <a:pt x="192488" y="2464371"/>
                    <a:pt x="191931" y="2452196"/>
                    <a:pt x="192721" y="2440113"/>
                  </a:cubicBezTo>
                  <a:cubicBezTo>
                    <a:pt x="193046" y="2434863"/>
                    <a:pt x="194719" y="2428403"/>
                    <a:pt x="198204" y="2424871"/>
                  </a:cubicBezTo>
                  <a:cubicBezTo>
                    <a:pt x="250668" y="2371757"/>
                    <a:pt x="310057" y="2330073"/>
                    <a:pt x="384826" y="2314738"/>
                  </a:cubicBezTo>
                  <a:cubicBezTo>
                    <a:pt x="395979" y="2312461"/>
                    <a:pt x="407364" y="2311346"/>
                    <a:pt x="420515" y="2309394"/>
                  </a:cubicBezTo>
                  <a:cubicBezTo>
                    <a:pt x="422327" y="2292154"/>
                    <a:pt x="427021" y="2273845"/>
                    <a:pt x="425580" y="2256094"/>
                  </a:cubicBezTo>
                  <a:cubicBezTo>
                    <a:pt x="421677" y="2207811"/>
                    <a:pt x="449141" y="2194103"/>
                    <a:pt x="484364" y="2193359"/>
                  </a:cubicBezTo>
                  <a:cubicBezTo>
                    <a:pt x="509226" y="2192848"/>
                    <a:pt x="534134" y="2196473"/>
                    <a:pt x="559041" y="2196334"/>
                  </a:cubicBezTo>
                  <a:cubicBezTo>
                    <a:pt x="596914" y="2196101"/>
                    <a:pt x="634787" y="2194149"/>
                    <a:pt x="672660" y="2192895"/>
                  </a:cubicBezTo>
                  <a:cubicBezTo>
                    <a:pt x="673403" y="2192848"/>
                    <a:pt x="674147" y="2192384"/>
                    <a:pt x="674472" y="2192244"/>
                  </a:cubicBezTo>
                  <a:cubicBezTo>
                    <a:pt x="674472" y="2173378"/>
                    <a:pt x="674658" y="2154650"/>
                    <a:pt x="674426" y="2135923"/>
                  </a:cubicBezTo>
                  <a:cubicBezTo>
                    <a:pt x="673124" y="2021886"/>
                    <a:pt x="671777" y="1907896"/>
                    <a:pt x="670336" y="1793860"/>
                  </a:cubicBezTo>
                  <a:cubicBezTo>
                    <a:pt x="670057" y="1770160"/>
                    <a:pt x="669314" y="1746461"/>
                    <a:pt x="668849" y="1722761"/>
                  </a:cubicBezTo>
                  <a:cubicBezTo>
                    <a:pt x="667594" y="1658633"/>
                    <a:pt x="698218" y="1614533"/>
                    <a:pt x="754725" y="1587116"/>
                  </a:cubicBezTo>
                  <a:cubicBezTo>
                    <a:pt x="787440" y="1571270"/>
                    <a:pt x="822757" y="1563138"/>
                    <a:pt x="858678" y="1563091"/>
                  </a:cubicBezTo>
                  <a:cubicBezTo>
                    <a:pt x="938700" y="1563045"/>
                    <a:pt x="1018719" y="1566298"/>
                    <a:pt x="1098787" y="1566669"/>
                  </a:cubicBezTo>
                  <a:lnTo>
                    <a:pt x="1331600" y="1564253"/>
                  </a:lnTo>
                  <a:cubicBezTo>
                    <a:pt x="1389408" y="1561929"/>
                    <a:pt x="1446659" y="1552031"/>
                    <a:pt x="1500192" y="1528053"/>
                  </a:cubicBezTo>
                  <a:cubicBezTo>
                    <a:pt x="1514226" y="1521780"/>
                    <a:pt x="1527377" y="1513276"/>
                    <a:pt x="1540202" y="1504725"/>
                  </a:cubicBezTo>
                  <a:cubicBezTo>
                    <a:pt x="1543409" y="1502588"/>
                    <a:pt x="1546104" y="1495942"/>
                    <a:pt x="1545314" y="1492132"/>
                  </a:cubicBezTo>
                  <a:cubicBezTo>
                    <a:pt x="1515016" y="1345241"/>
                    <a:pt x="1484857" y="1198304"/>
                    <a:pt x="1453257" y="1051646"/>
                  </a:cubicBezTo>
                  <a:cubicBezTo>
                    <a:pt x="1443174" y="1004851"/>
                    <a:pt x="1429512" y="958799"/>
                    <a:pt x="1416454" y="912701"/>
                  </a:cubicBezTo>
                  <a:cubicBezTo>
                    <a:pt x="1413201" y="901223"/>
                    <a:pt x="1406509" y="890582"/>
                    <a:pt x="1400375" y="880173"/>
                  </a:cubicBezTo>
                  <a:cubicBezTo>
                    <a:pt x="1394148" y="869485"/>
                    <a:pt x="1393451" y="857449"/>
                    <a:pt x="1404232" y="850850"/>
                  </a:cubicBezTo>
                  <a:cubicBezTo>
                    <a:pt x="1420264" y="841045"/>
                    <a:pt x="1437690" y="831519"/>
                    <a:pt x="1455767" y="827476"/>
                  </a:cubicBezTo>
                  <a:cubicBezTo>
                    <a:pt x="1500564" y="817392"/>
                    <a:pt x="1546243" y="811398"/>
                    <a:pt x="1591272" y="802104"/>
                  </a:cubicBezTo>
                  <a:cubicBezTo>
                    <a:pt x="1673524" y="785142"/>
                    <a:pt x="1754149" y="762930"/>
                    <a:pt x="1828500" y="722176"/>
                  </a:cubicBezTo>
                  <a:cubicBezTo>
                    <a:pt x="1844718" y="713300"/>
                    <a:pt x="1857683" y="698290"/>
                    <a:pt x="1877851" y="696803"/>
                  </a:cubicBezTo>
                  <a:cubicBezTo>
                    <a:pt x="1905919" y="694666"/>
                    <a:pt x="1933940" y="689833"/>
                    <a:pt x="1961915" y="690019"/>
                  </a:cubicBezTo>
                  <a:cubicBezTo>
                    <a:pt x="2047326" y="690576"/>
                    <a:pt x="2132691" y="692761"/>
                    <a:pt x="2218056" y="694852"/>
                  </a:cubicBezTo>
                  <a:cubicBezTo>
                    <a:pt x="2244869" y="695502"/>
                    <a:pt x="2271682" y="698012"/>
                    <a:pt x="2299563" y="699777"/>
                  </a:cubicBezTo>
                  <a:cubicBezTo>
                    <a:pt x="2303235" y="657444"/>
                    <a:pt x="2305976" y="616597"/>
                    <a:pt x="2297519" y="575657"/>
                  </a:cubicBezTo>
                  <a:cubicBezTo>
                    <a:pt x="2293662" y="557162"/>
                    <a:pt x="2281161" y="544243"/>
                    <a:pt x="2271403" y="529327"/>
                  </a:cubicBezTo>
                  <a:cubicBezTo>
                    <a:pt x="2264014" y="518081"/>
                    <a:pt x="2255603" y="505813"/>
                    <a:pt x="2253744" y="493080"/>
                  </a:cubicBezTo>
                  <a:cubicBezTo>
                    <a:pt x="2250259" y="469474"/>
                    <a:pt x="2265641" y="452466"/>
                    <a:pt x="2281951" y="437688"/>
                  </a:cubicBezTo>
                  <a:cubicBezTo>
                    <a:pt x="2314248" y="408413"/>
                    <a:pt x="2353375" y="391033"/>
                    <a:pt x="2393386" y="375465"/>
                  </a:cubicBezTo>
                  <a:cubicBezTo>
                    <a:pt x="2469085" y="346050"/>
                    <a:pt x="2547712" y="327091"/>
                    <a:pt x="2627221" y="312081"/>
                  </a:cubicBezTo>
                  <a:cubicBezTo>
                    <a:pt x="2690002" y="300231"/>
                    <a:pt x="2753200" y="290705"/>
                    <a:pt x="2816260" y="280528"/>
                  </a:cubicBezTo>
                  <a:cubicBezTo>
                    <a:pt x="2836660" y="277229"/>
                    <a:pt x="2857293" y="275184"/>
                    <a:pt x="2880109" y="272303"/>
                  </a:cubicBezTo>
                  <a:cubicBezTo>
                    <a:pt x="2876717" y="241772"/>
                    <a:pt x="2873975" y="212264"/>
                    <a:pt x="2869886" y="182895"/>
                  </a:cubicBezTo>
                  <a:cubicBezTo>
                    <a:pt x="2867888" y="168490"/>
                    <a:pt x="2863566" y="154363"/>
                    <a:pt x="2859941" y="140236"/>
                  </a:cubicBezTo>
                  <a:cubicBezTo>
                    <a:pt x="2853436" y="114631"/>
                    <a:pt x="2862869" y="90932"/>
                    <a:pt x="2888427" y="74296"/>
                  </a:cubicBezTo>
                  <a:cubicBezTo>
                    <a:pt x="2900602" y="66349"/>
                    <a:pt x="2905613" y="62252"/>
                    <a:pt x="2927508" y="54546"/>
                  </a:cubicBezTo>
                  <a:cubicBezTo>
                    <a:pt x="2949403" y="46840"/>
                    <a:pt x="2980453" y="37019"/>
                    <a:pt x="3019797" y="28058"/>
                  </a:cubicBezTo>
                  <a:cubicBezTo>
                    <a:pt x="3067336" y="17231"/>
                    <a:pt x="3115571" y="9563"/>
                    <a:pt x="3163574" y="780"/>
                  </a:cubicBezTo>
                  <a:cubicBezTo>
                    <a:pt x="3167942" y="-10"/>
                    <a:pt x="3172682" y="-335"/>
                    <a:pt x="3177004" y="455"/>
                  </a:cubicBezTo>
                  <a:close/>
                </a:path>
              </a:pathLst>
            </a:custGeom>
            <a:grpFill/>
            <a:ln w="464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7" name="그룹 15">
            <a:extLst>
              <a:ext uri="{FF2B5EF4-FFF2-40B4-BE49-F238E27FC236}">
                <a16:creationId xmlns:a16="http://schemas.microsoft.com/office/drawing/2014/main" id="{F0D09A2B-DDCB-41B1-BA0F-DBBD689FA469}"/>
              </a:ext>
            </a:extLst>
          </p:cNvPr>
          <p:cNvGrpSpPr/>
          <p:nvPr/>
        </p:nvGrpSpPr>
        <p:grpSpPr>
          <a:xfrm>
            <a:off x="4656060" y="1545273"/>
            <a:ext cx="4736190" cy="1024127"/>
            <a:chOff x="467544" y="1934588"/>
            <a:chExt cx="3711976" cy="1024127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32986D7-235C-42E9-AAF8-425839D562EB}"/>
                </a:ext>
              </a:extLst>
            </p:cNvPr>
            <p:cNvSpPr/>
            <p:nvPr/>
          </p:nvSpPr>
          <p:spPr>
            <a:xfrm>
              <a:off x="797293" y="2312384"/>
              <a:ext cx="338222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02CDC3A3-D934-4854-8F39-2FDE53591945}"/>
                </a:ext>
              </a:extLst>
            </p:cNvPr>
            <p:cNvSpPr/>
            <p:nvPr/>
          </p:nvSpPr>
          <p:spPr>
            <a:xfrm>
              <a:off x="467544" y="1934588"/>
              <a:ext cx="37119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그룹 18">
            <a:extLst>
              <a:ext uri="{FF2B5EF4-FFF2-40B4-BE49-F238E27FC236}">
                <a16:creationId xmlns:a16="http://schemas.microsoft.com/office/drawing/2014/main" id="{BBC9DAAA-0D41-4D48-92FF-5F678C1D527E}"/>
              </a:ext>
            </a:extLst>
          </p:cNvPr>
          <p:cNvGrpSpPr/>
          <p:nvPr/>
        </p:nvGrpSpPr>
        <p:grpSpPr>
          <a:xfrm>
            <a:off x="5801395" y="2856798"/>
            <a:ext cx="4736190" cy="1024127"/>
            <a:chOff x="467544" y="2816016"/>
            <a:chExt cx="3711976" cy="1024127"/>
          </a:xfrm>
        </p:grpSpPr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C9E45F0A-58C6-44B7-AC27-ACA77F609A3C}"/>
                </a:ext>
              </a:extLst>
            </p:cNvPr>
            <p:cNvSpPr/>
            <p:nvPr/>
          </p:nvSpPr>
          <p:spPr>
            <a:xfrm>
              <a:off x="797293" y="3193812"/>
              <a:ext cx="338222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9A3155C9-1914-46CF-9A35-2D181F36F39F}"/>
                </a:ext>
              </a:extLst>
            </p:cNvPr>
            <p:cNvSpPr/>
            <p:nvPr/>
          </p:nvSpPr>
          <p:spPr>
            <a:xfrm>
              <a:off x="467544" y="2816016"/>
              <a:ext cx="37119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3" name="그룹 21">
            <a:extLst>
              <a:ext uri="{FF2B5EF4-FFF2-40B4-BE49-F238E27FC236}">
                <a16:creationId xmlns:a16="http://schemas.microsoft.com/office/drawing/2014/main" id="{2CBA22BE-9C64-4721-9417-B60624475B36}"/>
              </a:ext>
            </a:extLst>
          </p:cNvPr>
          <p:cNvGrpSpPr/>
          <p:nvPr/>
        </p:nvGrpSpPr>
        <p:grpSpPr>
          <a:xfrm>
            <a:off x="6946730" y="4168323"/>
            <a:ext cx="4736190" cy="1024127"/>
            <a:chOff x="467544" y="3697444"/>
            <a:chExt cx="3711976" cy="1024127"/>
          </a:xfrm>
        </p:grpSpPr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1358FEB-F8EC-49E7-8423-8855FBB60209}"/>
                </a:ext>
              </a:extLst>
            </p:cNvPr>
            <p:cNvSpPr/>
            <p:nvPr/>
          </p:nvSpPr>
          <p:spPr>
            <a:xfrm>
              <a:off x="797293" y="4075240"/>
              <a:ext cx="338222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92744D3-9B52-4919-A47E-7398478CF98B}"/>
                </a:ext>
              </a:extLst>
            </p:cNvPr>
            <p:cNvSpPr/>
            <p:nvPr/>
          </p:nvSpPr>
          <p:spPr>
            <a:xfrm>
              <a:off x="467544" y="3697444"/>
              <a:ext cx="37119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7CB1908-5F92-4CFC-8E04-543FD066D2D9}"/>
              </a:ext>
            </a:extLst>
          </p:cNvPr>
          <p:cNvSpPr txBox="1"/>
          <p:nvPr/>
        </p:nvSpPr>
        <p:spPr>
          <a:xfrm>
            <a:off x="7915269" y="5880373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736D95-C602-494A-8EF9-9E7C0E36D190}"/>
              </a:ext>
            </a:extLst>
          </p:cNvPr>
          <p:cNvSpPr txBox="1"/>
          <p:nvPr/>
        </p:nvSpPr>
        <p:spPr>
          <a:xfrm>
            <a:off x="7915269" y="5563694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B485AE-60BE-45BD-B2C4-89518B6CBAC1}"/>
              </a:ext>
            </a:extLst>
          </p:cNvPr>
          <p:cNvSpPr txBox="1"/>
          <p:nvPr/>
        </p:nvSpPr>
        <p:spPr>
          <a:xfrm>
            <a:off x="4824920" y="341589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F7A50E-6367-4BA9-8152-6F971DE2BB80}"/>
              </a:ext>
            </a:extLst>
          </p:cNvPr>
          <p:cNvGrpSpPr/>
          <p:nvPr/>
        </p:nvGrpSpPr>
        <p:grpSpPr>
          <a:xfrm>
            <a:off x="4506948" y="2493986"/>
            <a:ext cx="3178106" cy="2947530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A77A0581-8D78-43E0-BBE6-B78138FB205D}"/>
                </a:ext>
              </a:extLst>
            </p:cNvPr>
            <p:cNvSpPr/>
            <p:nvPr/>
          </p:nvSpPr>
          <p:spPr>
            <a:xfrm>
              <a:off x="4582636" y="1527634"/>
              <a:ext cx="2016224" cy="13681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9F7F8FED-9B86-4A26-9237-848BF8B8591B}"/>
                </a:ext>
              </a:extLst>
            </p:cNvPr>
            <p:cNvSpPr/>
            <p:nvPr/>
          </p:nvSpPr>
          <p:spPr>
            <a:xfrm rot="10800000">
              <a:off x="3419872" y="2363345"/>
              <a:ext cx="2016224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9F23FE-9E8C-4682-BC1B-51AEE0D5F8E8}"/>
              </a:ext>
            </a:extLst>
          </p:cNvPr>
          <p:cNvGrpSpPr/>
          <p:nvPr/>
        </p:nvGrpSpPr>
        <p:grpSpPr>
          <a:xfrm>
            <a:off x="7839718" y="1758490"/>
            <a:ext cx="3295937" cy="1632044"/>
            <a:chOff x="2530759" y="1755462"/>
            <a:chExt cx="1681201" cy="16320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3976B-2C84-49A9-B7FC-3E798EA9CFDD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0EB92-309A-4E77-92AE-DDEA7BE4DFD6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789AA-298C-4439-AA9E-22444CB29A7F}"/>
              </a:ext>
            </a:extLst>
          </p:cNvPr>
          <p:cNvGrpSpPr/>
          <p:nvPr/>
        </p:nvGrpSpPr>
        <p:grpSpPr>
          <a:xfrm>
            <a:off x="979113" y="1758490"/>
            <a:ext cx="3295937" cy="1632044"/>
            <a:chOff x="2530759" y="1755462"/>
            <a:chExt cx="1681201" cy="16320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15F84E-3285-4447-8F86-59BD9FDCB389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8EAED-9D8E-441F-8281-F9B7984615F1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2BB686-9B5D-4F28-A065-17B76D5B2B5B}"/>
              </a:ext>
            </a:extLst>
          </p:cNvPr>
          <p:cNvSpPr txBox="1"/>
          <p:nvPr/>
        </p:nvSpPr>
        <p:spPr>
          <a:xfrm>
            <a:off x="5772318" y="3106839"/>
            <a:ext cx="14782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D55852-D55B-4542-9259-544CD1720286}"/>
              </a:ext>
            </a:extLst>
          </p:cNvPr>
          <p:cNvSpPr txBox="1"/>
          <p:nvPr/>
        </p:nvSpPr>
        <p:spPr>
          <a:xfrm>
            <a:off x="4874314" y="4215313"/>
            <a:ext cx="15463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3F33A2-31EF-4D49-B872-0526D9388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781467"/>
              </p:ext>
            </p:extLst>
          </p:nvPr>
        </p:nvGraphicFramePr>
        <p:xfrm>
          <a:off x="1102100" y="3553648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6155D2B-3745-46EB-9AA4-2B751381D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136146"/>
              </p:ext>
            </p:extLst>
          </p:nvPr>
        </p:nvGraphicFramePr>
        <p:xfrm>
          <a:off x="7962705" y="3553648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A8869-6500-4AA5-B6E8-CBFF951FB659}"/>
              </a:ext>
            </a:extLst>
          </p:cNvPr>
          <p:cNvSpPr/>
          <p:nvPr/>
        </p:nvSpPr>
        <p:spPr>
          <a:xfrm>
            <a:off x="0" y="4724400"/>
            <a:ext cx="12192000" cy="19145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4E0AF1C-18B1-40BF-BD8F-90636075ED0B}"/>
              </a:ext>
            </a:extLst>
          </p:cNvPr>
          <p:cNvSpPr txBox="1">
            <a:spLocks/>
          </p:cNvSpPr>
          <p:nvPr/>
        </p:nvSpPr>
        <p:spPr>
          <a:xfrm>
            <a:off x="9970956" y="6141476"/>
            <a:ext cx="1459223" cy="288032"/>
          </a:xfrm>
          <a:prstGeom prst="round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A78D773-EA20-4C56-8CC8-B5AC72374C3F}"/>
              </a:ext>
            </a:extLst>
          </p:cNvPr>
          <p:cNvSpPr txBox="1">
            <a:spLocks/>
          </p:cNvSpPr>
          <p:nvPr/>
        </p:nvSpPr>
        <p:spPr>
          <a:xfrm>
            <a:off x="8720826" y="5796318"/>
            <a:ext cx="2724615" cy="288032"/>
          </a:xfrm>
          <a:prstGeom prst="round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9022785E-7B56-41B3-84F6-25AF3C6FDFAE}"/>
              </a:ext>
            </a:extLst>
          </p:cNvPr>
          <p:cNvSpPr txBox="1">
            <a:spLocks/>
          </p:cNvSpPr>
          <p:nvPr/>
        </p:nvSpPr>
        <p:spPr>
          <a:xfrm>
            <a:off x="7579924" y="493175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DF38FC7-E7E1-4406-86C3-C046B0728F95}"/>
              </a:ext>
            </a:extLst>
          </p:cNvPr>
          <p:cNvSpPr txBox="1">
            <a:spLocks/>
          </p:cNvSpPr>
          <p:nvPr/>
        </p:nvSpPr>
        <p:spPr>
          <a:xfrm>
            <a:off x="761821" y="4931758"/>
            <a:ext cx="1459223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Modern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B325F4A-14B0-44A1-868E-92B210414715}"/>
              </a:ext>
            </a:extLst>
          </p:cNvPr>
          <p:cNvSpPr txBox="1">
            <a:spLocks/>
          </p:cNvSpPr>
          <p:nvPr/>
        </p:nvSpPr>
        <p:spPr>
          <a:xfrm>
            <a:off x="761821" y="5284368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3"/>
                </a:solidFill>
              </a:rPr>
              <a:t>Portfolio 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37C55A59-87FD-410B-BCBF-EF87508F88C0}"/>
              </a:ext>
            </a:extLst>
          </p:cNvPr>
          <p:cNvSpPr txBox="1">
            <a:spLocks/>
          </p:cNvSpPr>
          <p:nvPr/>
        </p:nvSpPr>
        <p:spPr>
          <a:xfrm>
            <a:off x="1332701" y="562952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AC2D9-D34E-470C-856C-6D3618E52309}"/>
              </a:ext>
            </a:extLst>
          </p:cNvPr>
          <p:cNvSpPr txBox="1"/>
          <p:nvPr/>
        </p:nvSpPr>
        <p:spPr>
          <a:xfrm>
            <a:off x="583849" y="300715"/>
            <a:ext cx="598448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Professional 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54468-7347-4D2E-A751-7A7AF71DD2AA}"/>
              </a:ext>
            </a:extLst>
          </p:cNvPr>
          <p:cNvSpPr txBox="1"/>
          <p:nvPr/>
        </p:nvSpPr>
        <p:spPr>
          <a:xfrm>
            <a:off x="4160364" y="12278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923C9-9778-496B-939C-B248DF4867D2}"/>
              </a:ext>
            </a:extLst>
          </p:cNvPr>
          <p:cNvSpPr txBox="1"/>
          <p:nvPr/>
        </p:nvSpPr>
        <p:spPr>
          <a:xfrm>
            <a:off x="4160364" y="248213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2121E-A07A-4D7A-8F47-E53977F48396}"/>
              </a:ext>
            </a:extLst>
          </p:cNvPr>
          <p:cNvSpPr txBox="1"/>
          <p:nvPr/>
        </p:nvSpPr>
        <p:spPr>
          <a:xfrm>
            <a:off x="4160364" y="373646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E75DA-BA20-4104-94C8-141F3B2CAC59}"/>
              </a:ext>
            </a:extLst>
          </p:cNvPr>
          <p:cNvSpPr txBox="1"/>
          <p:nvPr/>
        </p:nvSpPr>
        <p:spPr>
          <a:xfrm>
            <a:off x="4160364" y="499078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EB36FB-B0F4-4865-873D-07BEACF9DA04}"/>
              </a:ext>
            </a:extLst>
          </p:cNvPr>
          <p:cNvGrpSpPr/>
          <p:nvPr/>
        </p:nvGrpSpPr>
        <p:grpSpPr>
          <a:xfrm>
            <a:off x="4660322" y="1843997"/>
            <a:ext cx="6854289" cy="767940"/>
            <a:chOff x="4955597" y="1667025"/>
            <a:chExt cx="6854289" cy="7679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243784-F1D1-46E5-8946-23E7184AA38D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8731A-3A4C-4394-9409-497EEA795F03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BE4214-FE9C-4D9B-8704-191140EF1F67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9" name="직선 연결선 73">
              <a:extLst>
                <a:ext uri="{FF2B5EF4-FFF2-40B4-BE49-F238E27FC236}">
                  <a16:creationId xmlns:a16="http://schemas.microsoft.com/office/drawing/2014/main" id="{C395F6D1-78CE-4C71-964E-DA903E0B42DE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4F88B3-CCC1-4B38-91FA-B0ED84B04267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18BC06-67A9-47D7-9399-0DF279EAB1B8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C0FBE3-2195-47AA-9DB2-8CF8E03245C6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B38B8B-E21E-4B00-BE95-AD546002CDBC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5DA89C-A57B-445F-8D1D-510FEF658A3F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1277BA-D87C-4A6F-972A-74326B08DDED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5D2AA1-C2BB-4836-8841-2ECC02180369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3C339-BE86-4027-9DF1-4F1FDDF81A2D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9C1DEA-90E3-49DD-ADC3-4E4B6F601E4D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3" name="직선 연결선 81">
              <a:extLst>
                <a:ext uri="{FF2B5EF4-FFF2-40B4-BE49-F238E27FC236}">
                  <a16:creationId xmlns:a16="http://schemas.microsoft.com/office/drawing/2014/main" id="{24848C4E-154A-4C4A-B793-3F274EB87D53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직선 연결선 82">
              <a:extLst>
                <a:ext uri="{FF2B5EF4-FFF2-40B4-BE49-F238E27FC236}">
                  <a16:creationId xmlns:a16="http://schemas.microsoft.com/office/drawing/2014/main" id="{96228853-FEFF-4A74-8A59-11292143163C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40A353-0F87-45A2-ACA5-526C3B96DFC0}"/>
              </a:ext>
            </a:extLst>
          </p:cNvPr>
          <p:cNvGrpSpPr/>
          <p:nvPr/>
        </p:nvGrpSpPr>
        <p:grpSpPr>
          <a:xfrm>
            <a:off x="4660320" y="3098321"/>
            <a:ext cx="6854289" cy="767940"/>
            <a:chOff x="4955597" y="1667025"/>
            <a:chExt cx="6854289" cy="7679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707E20-9788-47B3-86F2-B703EE460067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2DAF8C-3B93-43F2-AD71-14719508956B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828768-6730-46E3-B4F4-BDA985068644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25" name="직선 연결선 73">
              <a:extLst>
                <a:ext uri="{FF2B5EF4-FFF2-40B4-BE49-F238E27FC236}">
                  <a16:creationId xmlns:a16="http://schemas.microsoft.com/office/drawing/2014/main" id="{E2C7C452-3C30-4452-AD17-128404C70542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E1875C4-DED5-4E57-95D8-242E3CFCE08A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A232ED-DF4E-487D-9937-550DF847E476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E0B019-C081-4ECF-A89B-5F1B035159BC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D186DD-21F8-4FFB-A662-11EFA298801F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2C8E31-745D-4384-98AB-9FC0454B8827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98E44B-3603-40F3-8E0D-6D191A4FBFC0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2021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3659475-E1FC-4731-B5C4-7F04B93492B6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FA3E06-9260-4E26-AF82-4D3D198C9020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D756AD-97C1-4478-816B-F1D577A96E4C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29" name="직선 연결선 81">
              <a:extLst>
                <a:ext uri="{FF2B5EF4-FFF2-40B4-BE49-F238E27FC236}">
                  <a16:creationId xmlns:a16="http://schemas.microsoft.com/office/drawing/2014/main" id="{A854A72A-EBE4-437A-B00A-BB5607A5BB8D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직선 연결선 82">
              <a:extLst>
                <a:ext uri="{FF2B5EF4-FFF2-40B4-BE49-F238E27FC236}">
                  <a16:creationId xmlns:a16="http://schemas.microsoft.com/office/drawing/2014/main" id="{D301F0FF-35E6-4E07-B014-9348EDC6E2C2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24F197-A114-499E-8E1B-0A6B5B713EE5}"/>
              </a:ext>
            </a:extLst>
          </p:cNvPr>
          <p:cNvGrpSpPr/>
          <p:nvPr/>
        </p:nvGrpSpPr>
        <p:grpSpPr>
          <a:xfrm>
            <a:off x="4660318" y="4352645"/>
            <a:ext cx="6854289" cy="767940"/>
            <a:chOff x="4955597" y="1667025"/>
            <a:chExt cx="6854289" cy="7679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2627C4-2BEB-4A59-8F59-335AD930C154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2D3026-4EB1-4F72-9057-DB4E8859610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9D94E9F-C3B4-4BE2-8762-28B476AD2C30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41" name="직선 연결선 73">
              <a:extLst>
                <a:ext uri="{FF2B5EF4-FFF2-40B4-BE49-F238E27FC236}">
                  <a16:creationId xmlns:a16="http://schemas.microsoft.com/office/drawing/2014/main" id="{74BD9DB0-8695-4439-8A15-B9D070474928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C7CFFA-84E4-4437-88B4-4D8EE76B0AD6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E4C3B5-4381-4B11-BE3C-AC577E22B8AE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9F8DDC-1743-41C6-AB3E-BC465FEDCAB9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72E4B18-8BEF-45CB-ADB5-9E9EA75AE66F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50DA96-96ED-4E2A-88CF-580C9C851196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E7790E-5E55-415C-A913-22826024E235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7648424-94B7-4B87-9279-3DDA354ACDAD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08B322-A984-4669-AB6E-C58EF25B29EA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DBA0E4-0331-467F-ABD6-3501ACCABC21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45" name="직선 연결선 81">
              <a:extLst>
                <a:ext uri="{FF2B5EF4-FFF2-40B4-BE49-F238E27FC236}">
                  <a16:creationId xmlns:a16="http://schemas.microsoft.com/office/drawing/2014/main" id="{A1A31BE6-8AFF-4F21-804B-8D17DA69E66A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직선 연결선 82">
              <a:extLst>
                <a:ext uri="{FF2B5EF4-FFF2-40B4-BE49-F238E27FC236}">
                  <a16:creationId xmlns:a16="http://schemas.microsoft.com/office/drawing/2014/main" id="{97F08201-4571-4F33-A52B-9988A02B09D8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00A8A07-9B70-4266-97E2-5093BDE2B0D3}"/>
              </a:ext>
            </a:extLst>
          </p:cNvPr>
          <p:cNvGrpSpPr/>
          <p:nvPr/>
        </p:nvGrpSpPr>
        <p:grpSpPr>
          <a:xfrm>
            <a:off x="4660316" y="5606970"/>
            <a:ext cx="6854289" cy="767940"/>
            <a:chOff x="4955597" y="1667025"/>
            <a:chExt cx="6854289" cy="76794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5582DFF-2A66-4B93-89AB-B9F1BBB399B3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5891951-BB37-4D4D-8ADC-05F5C71699A7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E7D920D-E290-4C08-8349-4666F914C986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57" name="직선 연결선 73">
              <a:extLst>
                <a:ext uri="{FF2B5EF4-FFF2-40B4-BE49-F238E27FC236}">
                  <a16:creationId xmlns:a16="http://schemas.microsoft.com/office/drawing/2014/main" id="{456A6409-C3BC-487C-8ED6-2F423E3FF176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BA5762A-CC4A-45CE-9EEF-D45B190C5DF6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D24A3D6-4AAF-4336-971E-6F8BA0A27DFC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5A4DC1-1853-43EF-9025-D826C7614F4C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B38584A-8212-4131-8BA6-54C579C0CADD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988652-916F-423C-BBE2-D897D2BE62A3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D391F5D-F776-4C1F-840D-B0F94B94732B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2021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DACAC3-0434-46EB-BEF6-E264C7F4503A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3D712B-86FB-4EF4-BD9D-5225F24939E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7CB8E70-6BFD-4DCE-8081-E2B74A45221D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61" name="직선 연결선 81">
              <a:extLst>
                <a:ext uri="{FF2B5EF4-FFF2-40B4-BE49-F238E27FC236}">
                  <a16:creationId xmlns:a16="http://schemas.microsoft.com/office/drawing/2014/main" id="{C3E8602B-E78A-4A25-96C5-68F076AC6B99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직선 연결선 82">
              <a:extLst>
                <a:ext uri="{FF2B5EF4-FFF2-40B4-BE49-F238E27FC236}">
                  <a16:creationId xmlns:a16="http://schemas.microsoft.com/office/drawing/2014/main" id="{A8D3F53A-BCAB-43E7-8762-036EA7275C84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Graphic 9">
            <a:extLst>
              <a:ext uri="{FF2B5EF4-FFF2-40B4-BE49-F238E27FC236}">
                <a16:creationId xmlns:a16="http://schemas.microsoft.com/office/drawing/2014/main" id="{3E174D55-C4BA-44F4-923A-C27F49B98E0E}"/>
              </a:ext>
            </a:extLst>
          </p:cNvPr>
          <p:cNvSpPr/>
          <p:nvPr/>
        </p:nvSpPr>
        <p:spPr>
          <a:xfrm>
            <a:off x="846802" y="1486972"/>
            <a:ext cx="2841767" cy="5031519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1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91CC5BEC-4EE7-41CB-840B-07BE8167F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82001"/>
              </p:ext>
            </p:extLst>
          </p:nvPr>
        </p:nvGraphicFramePr>
        <p:xfrm>
          <a:off x="766357" y="1402080"/>
          <a:ext cx="10615758" cy="4894219"/>
        </p:xfrm>
        <a:graphic>
          <a:graphicData uri="http://schemas.openxmlformats.org/drawingml/2006/table">
            <a:tbl>
              <a:tblPr firstRow="1" lastCol="1" bandRow="1" bandCol="1">
                <a:tableStyleId>{912C8C85-51F0-491E-9774-3900AFEF0FD7}</a:tableStyleId>
              </a:tblPr>
              <a:tblGrid>
                <a:gridCol w="142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  <a:gridCol w="296407">
                  <a:extLst>
                    <a:ext uri="{9D8B030D-6E8A-4147-A177-3AD203B41FA5}">
                      <a16:colId xmlns:a16="http://schemas.microsoft.com/office/drawing/2014/main" val="1669305886"/>
                    </a:ext>
                  </a:extLst>
                </a:gridCol>
              </a:tblGrid>
              <a:tr h="4369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Content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400" b="1" spc="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2400" b="1" spc="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51034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MARCH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APRIL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JUNE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00358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JULY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73105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AUGUST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82867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SEPTEMBER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83618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OCTOBER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927204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NOVEMBER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52859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DECEMBER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1673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DDBE02-4C66-46C7-B49C-36AB5A2EB984}"/>
              </a:ext>
            </a:extLst>
          </p:cNvPr>
          <p:cNvSpPr/>
          <p:nvPr/>
        </p:nvSpPr>
        <p:spPr>
          <a:xfrm>
            <a:off x="3988526" y="2484619"/>
            <a:ext cx="5024845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07E6E1-8781-46E1-8D3D-E5F59C4E9C4E}"/>
              </a:ext>
            </a:extLst>
          </p:cNvPr>
          <p:cNvSpPr/>
          <p:nvPr/>
        </p:nvSpPr>
        <p:spPr>
          <a:xfrm>
            <a:off x="2183572" y="2132925"/>
            <a:ext cx="3544575" cy="25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053734-AEE3-49DE-BE0D-36948CF23C52}"/>
              </a:ext>
            </a:extLst>
          </p:cNvPr>
          <p:cNvSpPr/>
          <p:nvPr/>
        </p:nvSpPr>
        <p:spPr>
          <a:xfrm>
            <a:off x="5795927" y="3188007"/>
            <a:ext cx="2303043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E97ED2-BE84-4024-A7C2-D4DAED613BAF}"/>
              </a:ext>
            </a:extLst>
          </p:cNvPr>
          <p:cNvSpPr/>
          <p:nvPr/>
        </p:nvSpPr>
        <p:spPr>
          <a:xfrm>
            <a:off x="3378053" y="2836313"/>
            <a:ext cx="2350094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1456A2-3401-4630-B449-7C2D14C16527}"/>
              </a:ext>
            </a:extLst>
          </p:cNvPr>
          <p:cNvSpPr/>
          <p:nvPr/>
        </p:nvSpPr>
        <p:spPr>
          <a:xfrm>
            <a:off x="4577200" y="3891395"/>
            <a:ext cx="3835279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C4E929-E28B-481B-9170-3685E102551A}"/>
              </a:ext>
            </a:extLst>
          </p:cNvPr>
          <p:cNvSpPr/>
          <p:nvPr/>
        </p:nvSpPr>
        <p:spPr>
          <a:xfrm>
            <a:off x="2675156" y="3539701"/>
            <a:ext cx="3666146" cy="25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469EB7-651A-4B52-B15D-4210FD6DEF65}"/>
              </a:ext>
            </a:extLst>
          </p:cNvPr>
          <p:cNvSpPr/>
          <p:nvPr/>
        </p:nvSpPr>
        <p:spPr>
          <a:xfrm>
            <a:off x="6682499" y="4594783"/>
            <a:ext cx="3210438" cy="25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788776-BD37-4470-961B-DEDFEA3B7768}"/>
              </a:ext>
            </a:extLst>
          </p:cNvPr>
          <p:cNvSpPr/>
          <p:nvPr/>
        </p:nvSpPr>
        <p:spPr>
          <a:xfrm>
            <a:off x="3080174" y="4243089"/>
            <a:ext cx="3250957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48AFD0-A63F-4B41-A93D-2C05308FEB29}"/>
              </a:ext>
            </a:extLst>
          </p:cNvPr>
          <p:cNvSpPr/>
          <p:nvPr/>
        </p:nvSpPr>
        <p:spPr>
          <a:xfrm>
            <a:off x="5478031" y="5298171"/>
            <a:ext cx="3210437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3BAEB6-931C-4E5C-A705-CA1CB313D13F}"/>
              </a:ext>
            </a:extLst>
          </p:cNvPr>
          <p:cNvSpPr/>
          <p:nvPr/>
        </p:nvSpPr>
        <p:spPr>
          <a:xfrm>
            <a:off x="2494298" y="4946477"/>
            <a:ext cx="2635051" cy="25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C3C559-87CD-46ED-A31A-1B2E76F1D51D}"/>
              </a:ext>
            </a:extLst>
          </p:cNvPr>
          <p:cNvSpPr/>
          <p:nvPr/>
        </p:nvSpPr>
        <p:spPr>
          <a:xfrm>
            <a:off x="6351574" y="6001563"/>
            <a:ext cx="3210437" cy="25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2E0241-33ED-43D2-995B-CC00C0EAFA3D}"/>
              </a:ext>
            </a:extLst>
          </p:cNvPr>
          <p:cNvSpPr/>
          <p:nvPr/>
        </p:nvSpPr>
        <p:spPr>
          <a:xfrm>
            <a:off x="2183572" y="5649865"/>
            <a:ext cx="5339000" cy="257591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AC37A2-43C0-4D7B-99C2-36DF1869ADBB}"/>
              </a:ext>
            </a:extLst>
          </p:cNvPr>
          <p:cNvSpPr/>
          <p:nvPr/>
        </p:nvSpPr>
        <p:spPr>
          <a:xfrm>
            <a:off x="9091749" y="3188007"/>
            <a:ext cx="1976846" cy="257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300920" y="523507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14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0C38E8-10BE-445A-B880-36550F59C6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561C0A-6FB0-488B-A884-E116D1EDB8D5}"/>
              </a:ext>
            </a:extLst>
          </p:cNvPr>
          <p:cNvSpPr txBox="1"/>
          <p:nvPr/>
        </p:nvSpPr>
        <p:spPr>
          <a:xfrm>
            <a:off x="535354" y="138364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41B88-EDAD-4ED5-B35D-29329F61A9BF}"/>
              </a:ext>
            </a:extLst>
          </p:cNvPr>
          <p:cNvSpPr txBox="1"/>
          <p:nvPr/>
        </p:nvSpPr>
        <p:spPr>
          <a:xfrm>
            <a:off x="602899" y="304038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602899" y="4991073"/>
            <a:ext cx="3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EF7A5D-7214-4BAE-99ED-C7B6932E942F}"/>
              </a:ext>
            </a:extLst>
          </p:cNvPr>
          <p:cNvSpPr txBox="1"/>
          <p:nvPr/>
        </p:nvSpPr>
        <p:spPr>
          <a:xfrm>
            <a:off x="602899" y="116982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C3CC3-A403-406E-9F76-1650A20013B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CFC03F-B655-4BA9-A931-801A4555CD0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D1F547-CC89-47F0-A790-4B08F95A4E6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25361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5570D9BE-5751-4C72-9E69-C5047B987597}"/>
              </a:ext>
            </a:extLst>
          </p:cNvPr>
          <p:cNvSpPr/>
          <p:nvPr/>
        </p:nvSpPr>
        <p:spPr>
          <a:xfrm>
            <a:off x="4796745" y="4076849"/>
            <a:ext cx="2035609" cy="2035609"/>
          </a:xfrm>
          <a:prstGeom prst="pie">
            <a:avLst>
              <a:gd name="adj1" fmla="val 10767821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EDE06D7E-19EF-489E-832F-DBB9B8FC2E8C}"/>
              </a:ext>
            </a:extLst>
          </p:cNvPr>
          <p:cNvSpPr/>
          <p:nvPr/>
        </p:nvSpPr>
        <p:spPr>
          <a:xfrm>
            <a:off x="4910857" y="3059043"/>
            <a:ext cx="2035609" cy="2035609"/>
          </a:xfrm>
          <a:prstGeom prst="pie">
            <a:avLst>
              <a:gd name="adj1" fmla="val 21592706"/>
              <a:gd name="adj2" fmla="val 54691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7B864364-0EB2-41B6-83FA-C26E90C5DCEA}"/>
              </a:ext>
            </a:extLst>
          </p:cNvPr>
          <p:cNvSpPr/>
          <p:nvPr/>
        </p:nvSpPr>
        <p:spPr>
          <a:xfrm>
            <a:off x="5928661" y="2962417"/>
            <a:ext cx="2035609" cy="2035609"/>
          </a:xfrm>
          <a:prstGeom prst="pie">
            <a:avLst>
              <a:gd name="adj1" fmla="val 10767821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D6787-0512-41F2-A7CF-66FE6D02E2C2}"/>
              </a:ext>
            </a:extLst>
          </p:cNvPr>
          <p:cNvGrpSpPr/>
          <p:nvPr/>
        </p:nvGrpSpPr>
        <p:grpSpPr>
          <a:xfrm>
            <a:off x="6042772" y="1573218"/>
            <a:ext cx="2370288" cy="2407003"/>
            <a:chOff x="6042772" y="1573218"/>
            <a:chExt cx="2370288" cy="2407003"/>
          </a:xfrm>
        </p:grpSpPr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889645E9-B112-4E6D-A298-E56D2BB42006}"/>
                </a:ext>
              </a:extLst>
            </p:cNvPr>
            <p:cNvSpPr/>
            <p:nvPr/>
          </p:nvSpPr>
          <p:spPr>
            <a:xfrm>
              <a:off x="6042772" y="1944612"/>
              <a:ext cx="2035609" cy="2035609"/>
            </a:xfrm>
            <a:prstGeom prst="pie">
              <a:avLst>
                <a:gd name="adj1" fmla="val 21592706"/>
                <a:gd name="adj2" fmla="val 5469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1F5EF75B-F90C-4A93-8232-91A6809828AE}"/>
                </a:ext>
              </a:extLst>
            </p:cNvPr>
            <p:cNvSpPr/>
            <p:nvPr/>
          </p:nvSpPr>
          <p:spPr>
            <a:xfrm>
              <a:off x="6727556" y="1573218"/>
              <a:ext cx="1685504" cy="1392059"/>
            </a:xfrm>
            <a:prstGeom prst="upArrow">
              <a:avLst>
                <a:gd name="adj1" fmla="val 60227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CE33C5-4C12-40BC-BE3C-7F1AD07E11DC}"/>
              </a:ext>
            </a:extLst>
          </p:cNvPr>
          <p:cNvGrpSpPr/>
          <p:nvPr/>
        </p:nvGrpSpPr>
        <p:grpSpPr>
          <a:xfrm>
            <a:off x="3778940" y="4173475"/>
            <a:ext cx="2035609" cy="2035610"/>
            <a:chOff x="3778940" y="4173475"/>
            <a:chExt cx="2035609" cy="2035610"/>
          </a:xfrm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57DC5DCE-D934-4BB8-9F89-9B7355F32ABF}"/>
                </a:ext>
              </a:extLst>
            </p:cNvPr>
            <p:cNvSpPr/>
            <p:nvPr/>
          </p:nvSpPr>
          <p:spPr>
            <a:xfrm>
              <a:off x="3778940" y="4173475"/>
              <a:ext cx="2035609" cy="2035609"/>
            </a:xfrm>
            <a:prstGeom prst="pie">
              <a:avLst>
                <a:gd name="adj1" fmla="val 21592706"/>
                <a:gd name="adj2" fmla="val 54691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26EF47D1-F129-4828-9304-893235513405}"/>
                </a:ext>
              </a:extLst>
            </p:cNvPr>
            <p:cNvSpPr/>
            <p:nvPr/>
          </p:nvSpPr>
          <p:spPr>
            <a:xfrm rot="16200000">
              <a:off x="3826192" y="5235670"/>
              <a:ext cx="1018497" cy="92833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1">
            <a:extLst>
              <a:ext uri="{FF2B5EF4-FFF2-40B4-BE49-F238E27FC236}">
                <a16:creationId xmlns:a16="http://schemas.microsoft.com/office/drawing/2014/main" id="{95D5E9DF-1C6A-4EDE-8A06-D5ACCE6E6FE8}"/>
              </a:ext>
            </a:extLst>
          </p:cNvPr>
          <p:cNvSpPr>
            <a:spLocks noChangeAspect="1"/>
          </p:cNvSpPr>
          <p:nvPr/>
        </p:nvSpPr>
        <p:spPr>
          <a:xfrm>
            <a:off x="7339159" y="3125588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2D02D4F-66B4-4EC8-8D43-35B1C5E59C8C}"/>
              </a:ext>
            </a:extLst>
          </p:cNvPr>
          <p:cNvSpPr/>
          <p:nvPr/>
        </p:nvSpPr>
        <p:spPr>
          <a:xfrm>
            <a:off x="6308957" y="338698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1C2666CD-C9F2-4BD6-8964-EF3610461B33}"/>
              </a:ext>
            </a:extLst>
          </p:cNvPr>
          <p:cNvSpPr/>
          <p:nvPr/>
        </p:nvSpPr>
        <p:spPr>
          <a:xfrm>
            <a:off x="4914359" y="5433156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C60E032-4661-4932-BE51-F423BDE71598}"/>
              </a:ext>
            </a:extLst>
          </p:cNvPr>
          <p:cNvSpPr/>
          <p:nvPr/>
        </p:nvSpPr>
        <p:spPr>
          <a:xfrm>
            <a:off x="6192432" y="4272580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C9F3936-25D0-4489-A9BD-B82840F93C0B}"/>
              </a:ext>
            </a:extLst>
          </p:cNvPr>
          <p:cNvSpPr/>
          <p:nvPr/>
        </p:nvSpPr>
        <p:spPr>
          <a:xfrm>
            <a:off x="5305227" y="443075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265E1-BA2C-403B-A1CE-C57B0655C0E7}"/>
              </a:ext>
            </a:extLst>
          </p:cNvPr>
          <p:cNvGrpSpPr/>
          <p:nvPr/>
        </p:nvGrpSpPr>
        <p:grpSpPr>
          <a:xfrm>
            <a:off x="569076" y="5347396"/>
            <a:ext cx="3075726" cy="704881"/>
            <a:chOff x="1109958" y="5132809"/>
            <a:chExt cx="1720208" cy="704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B00587-A63B-4322-9968-2A6272CA813E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C95E1-1D8D-48B1-9FE8-D3A4C65F579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E3F113-CDEA-4F86-B7AA-5B5A150AE9C3}"/>
              </a:ext>
            </a:extLst>
          </p:cNvPr>
          <p:cNvGrpSpPr/>
          <p:nvPr/>
        </p:nvGrpSpPr>
        <p:grpSpPr>
          <a:xfrm>
            <a:off x="1457283" y="4217499"/>
            <a:ext cx="3075726" cy="704881"/>
            <a:chOff x="1109958" y="5132809"/>
            <a:chExt cx="1720208" cy="704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35016F-92C8-4EF0-A8A7-3AFBA4CFC1B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53CED6-8D69-4AC2-8F52-35A1D22EBF7D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DCC9EF-859F-41CF-BDA5-5301F6226908}"/>
              </a:ext>
            </a:extLst>
          </p:cNvPr>
          <p:cNvGrpSpPr/>
          <p:nvPr/>
        </p:nvGrpSpPr>
        <p:grpSpPr>
          <a:xfrm>
            <a:off x="2646491" y="3087602"/>
            <a:ext cx="3075726" cy="704881"/>
            <a:chOff x="1109958" y="5132809"/>
            <a:chExt cx="1720208" cy="704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BADD0D-E11F-44C3-8DDB-77A339426D2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EB88FF-097A-4663-BC86-B54C8D233B43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4A1D56-C684-4ABE-B8A1-FAEF741659C0}"/>
              </a:ext>
            </a:extLst>
          </p:cNvPr>
          <p:cNvGrpSpPr/>
          <p:nvPr/>
        </p:nvGrpSpPr>
        <p:grpSpPr>
          <a:xfrm>
            <a:off x="7172115" y="4228558"/>
            <a:ext cx="3075726" cy="704881"/>
            <a:chOff x="1109958" y="5132809"/>
            <a:chExt cx="1720208" cy="7048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09B548-6ED5-4824-9E6F-752F8763374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060397-32DF-4F9E-AF40-4090E5716023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DC9DDB-3979-4ACB-91E8-8AB731569517}"/>
              </a:ext>
            </a:extLst>
          </p:cNvPr>
          <p:cNvGrpSpPr/>
          <p:nvPr/>
        </p:nvGrpSpPr>
        <p:grpSpPr>
          <a:xfrm>
            <a:off x="8361323" y="3098661"/>
            <a:ext cx="3075726" cy="704881"/>
            <a:chOff x="1109958" y="5132809"/>
            <a:chExt cx="1720208" cy="7048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BCECC0-30FA-407F-810F-E1F6C2CCF111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F2CC47-A325-474A-95BD-9C5A05484DA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7ACABB-09BB-4F90-B474-591C13CF6FE0}"/>
              </a:ext>
            </a:extLst>
          </p:cNvPr>
          <p:cNvGrpSpPr/>
          <p:nvPr/>
        </p:nvGrpSpPr>
        <p:grpSpPr>
          <a:xfrm>
            <a:off x="2644746" y="4866413"/>
            <a:ext cx="1411829" cy="1359339"/>
            <a:chOff x="6210997" y="1433695"/>
            <a:chExt cx="1457348" cy="96706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E860CB-2BC5-4DEF-A8A3-E25356C573D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18028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B9FD98-66CB-44D6-AC3B-D81FBC96E291}"/>
                </a:ext>
              </a:extLst>
            </p:cNvPr>
            <p:cNvSpPr txBox="1"/>
            <p:nvPr/>
          </p:nvSpPr>
          <p:spPr>
            <a:xfrm>
              <a:off x="6210997" y="1678192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F538CE2-5533-46AE-A235-5FE91AD5617D}"/>
              </a:ext>
            </a:extLst>
          </p:cNvPr>
          <p:cNvGrpSpPr/>
          <p:nvPr/>
        </p:nvGrpSpPr>
        <p:grpSpPr>
          <a:xfrm>
            <a:off x="6244984" y="4866413"/>
            <a:ext cx="1411829" cy="1359339"/>
            <a:chOff x="6210997" y="1433695"/>
            <a:chExt cx="1457348" cy="96706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6DD97A7-7630-498C-8264-EBAC035B0DA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18028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32E9384-1DE3-4FE4-8B6D-F95054B587CA}"/>
                </a:ext>
              </a:extLst>
            </p:cNvPr>
            <p:cNvSpPr txBox="1"/>
            <p:nvPr/>
          </p:nvSpPr>
          <p:spPr>
            <a:xfrm>
              <a:off x="6210997" y="1678192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E62A0B0-BF4B-4CA9-B962-6AD785FF6311}"/>
              </a:ext>
            </a:extLst>
          </p:cNvPr>
          <p:cNvGrpSpPr/>
          <p:nvPr/>
        </p:nvGrpSpPr>
        <p:grpSpPr>
          <a:xfrm>
            <a:off x="844627" y="1709438"/>
            <a:ext cx="1411829" cy="1349813"/>
            <a:chOff x="6210997" y="1393039"/>
            <a:chExt cx="1457348" cy="96028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0354AA2-0A42-4D76-9899-F83B57726B86}"/>
                </a:ext>
              </a:extLst>
            </p:cNvPr>
            <p:cNvSpPr txBox="1"/>
            <p:nvPr/>
          </p:nvSpPr>
          <p:spPr>
            <a:xfrm>
              <a:off x="6210999" y="1393039"/>
              <a:ext cx="1457346" cy="218027"/>
            </a:xfrm>
            <a:prstGeom prst="round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6228393-3BC4-4283-A1FF-A5E846F5FE4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68CE29-E7A5-4C64-85B6-D5D10A16904D}"/>
              </a:ext>
            </a:extLst>
          </p:cNvPr>
          <p:cNvGrpSpPr/>
          <p:nvPr/>
        </p:nvGrpSpPr>
        <p:grpSpPr>
          <a:xfrm>
            <a:off x="4444865" y="1709438"/>
            <a:ext cx="1411829" cy="1349813"/>
            <a:chOff x="6210997" y="1393039"/>
            <a:chExt cx="1457348" cy="96028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CAEFE8-1FC2-4140-8B1A-5F834BAD8906}"/>
                </a:ext>
              </a:extLst>
            </p:cNvPr>
            <p:cNvSpPr txBox="1"/>
            <p:nvPr/>
          </p:nvSpPr>
          <p:spPr>
            <a:xfrm>
              <a:off x="6210999" y="1393039"/>
              <a:ext cx="1457346" cy="218027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79295F1-B95E-4B2E-9B1C-EE08AB99948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4A0B05-63B9-4E2F-965C-12BF9945B189}"/>
              </a:ext>
            </a:extLst>
          </p:cNvPr>
          <p:cNvGrpSpPr/>
          <p:nvPr/>
        </p:nvGrpSpPr>
        <p:grpSpPr>
          <a:xfrm>
            <a:off x="8045103" y="1709438"/>
            <a:ext cx="1411829" cy="1349813"/>
            <a:chOff x="6210997" y="1393039"/>
            <a:chExt cx="1457348" cy="96028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D0C0F2E-3781-489B-A4F9-88DB645F0B04}"/>
                </a:ext>
              </a:extLst>
            </p:cNvPr>
            <p:cNvSpPr txBox="1"/>
            <p:nvPr/>
          </p:nvSpPr>
          <p:spPr>
            <a:xfrm>
              <a:off x="6210999" y="1393039"/>
              <a:ext cx="1457346" cy="218027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F0357D-7EE2-4794-AF03-5FBA991714E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43">
            <a:extLst>
              <a:ext uri="{FF2B5EF4-FFF2-40B4-BE49-F238E27FC236}">
                <a16:creationId xmlns:a16="http://schemas.microsoft.com/office/drawing/2014/main" id="{9F8DDF0A-935A-47A2-BCCF-AB3DE5E2F8C1}"/>
              </a:ext>
            </a:extLst>
          </p:cNvPr>
          <p:cNvGrpSpPr/>
          <p:nvPr/>
        </p:nvGrpSpPr>
        <p:grpSpPr>
          <a:xfrm>
            <a:off x="9845220" y="4866413"/>
            <a:ext cx="1411829" cy="1359339"/>
            <a:chOff x="6210997" y="1433695"/>
            <a:chExt cx="1457348" cy="96706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7EA6697-AA94-4D44-960B-BC67C27A023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18028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174E5BC-F103-4391-94EA-05C22A8B2FCD}"/>
                </a:ext>
              </a:extLst>
            </p:cNvPr>
            <p:cNvSpPr txBox="1"/>
            <p:nvPr/>
          </p:nvSpPr>
          <p:spPr>
            <a:xfrm>
              <a:off x="6210997" y="1678192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FE89CBD-B53E-47D5-AD0F-A80576276806}"/>
              </a:ext>
            </a:extLst>
          </p:cNvPr>
          <p:cNvGrpSpPr/>
          <p:nvPr/>
        </p:nvGrpSpPr>
        <p:grpSpPr>
          <a:xfrm>
            <a:off x="943315" y="3396517"/>
            <a:ext cx="1187644" cy="1237333"/>
            <a:chOff x="724537" y="3258286"/>
            <a:chExt cx="1187644" cy="1237333"/>
          </a:xfrm>
        </p:grpSpPr>
        <p:sp>
          <p:nvSpPr>
            <p:cNvPr id="50" name="Rounded Rectangle 8">
              <a:extLst>
                <a:ext uri="{FF2B5EF4-FFF2-40B4-BE49-F238E27FC236}">
                  <a16:creationId xmlns:a16="http://schemas.microsoft.com/office/drawing/2014/main" id="{14E6919A-7F73-44F8-86EC-BDE13F7E38A1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C46A0D-FA5F-4AE5-AEC5-E7D4E4A37AB8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BD4147B-DE80-4DE0-8B5E-2F7EB5C2EB0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C2F149C-40BB-4F82-94FD-B9C3E77A6883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BEC324-E34F-4F34-A1CB-E73A57001A7E}"/>
              </a:ext>
            </a:extLst>
          </p:cNvPr>
          <p:cNvGrpSpPr/>
          <p:nvPr/>
        </p:nvGrpSpPr>
        <p:grpSpPr>
          <a:xfrm>
            <a:off x="8130991" y="3396517"/>
            <a:ext cx="1234688" cy="1237333"/>
            <a:chOff x="7593298" y="3258286"/>
            <a:chExt cx="1234688" cy="1237333"/>
          </a:xfrm>
        </p:grpSpPr>
        <p:sp>
          <p:nvSpPr>
            <p:cNvPr id="55" name="Rounded Rectangle 13">
              <a:extLst>
                <a:ext uri="{FF2B5EF4-FFF2-40B4-BE49-F238E27FC236}">
                  <a16:creationId xmlns:a16="http://schemas.microsoft.com/office/drawing/2014/main" id="{D0F397B0-E835-472E-B0F4-DA992B0CF59E}"/>
                </a:ext>
              </a:extLst>
            </p:cNvPr>
            <p:cNvSpPr/>
            <p:nvPr/>
          </p:nvSpPr>
          <p:spPr>
            <a:xfrm>
              <a:off x="7593298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B66B168-7BE2-40EB-A917-32BEAA06A91B}"/>
                </a:ext>
              </a:extLst>
            </p:cNvPr>
            <p:cNvGrpSpPr/>
            <p:nvPr/>
          </p:nvGrpSpPr>
          <p:grpSpPr>
            <a:xfrm>
              <a:off x="7831299" y="4117515"/>
              <a:ext cx="996687" cy="378104"/>
              <a:chOff x="1751279" y="3783817"/>
              <a:chExt cx="996687" cy="378104"/>
            </a:xfrm>
            <a:solidFill>
              <a:srgbClr val="F07927"/>
            </a:solidFill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CAD636B2-2AD4-4977-B863-A53054D1040D}"/>
                  </a:ext>
                </a:extLst>
              </p:cNvPr>
              <p:cNvSpPr/>
              <p:nvPr/>
            </p:nvSpPr>
            <p:spPr>
              <a:xfrm>
                <a:off x="1751279" y="3783817"/>
                <a:ext cx="996687" cy="37810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C4B5D3C-9A4C-45B2-B067-E1C5A7D43410}"/>
                  </a:ext>
                </a:extLst>
              </p:cNvPr>
              <p:cNvSpPr txBox="1"/>
              <p:nvPr/>
            </p:nvSpPr>
            <p:spPr>
              <a:xfrm>
                <a:off x="1823287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D68FD0-38AA-43E4-91D2-90E4DD7A10DC}"/>
              </a:ext>
            </a:extLst>
          </p:cNvPr>
          <p:cNvGrpSpPr/>
          <p:nvPr/>
        </p:nvGrpSpPr>
        <p:grpSpPr>
          <a:xfrm>
            <a:off x="4537153" y="3396517"/>
            <a:ext cx="1211166" cy="1237333"/>
            <a:chOff x="4198120" y="3258286"/>
            <a:chExt cx="1211166" cy="1237333"/>
          </a:xfrm>
        </p:grpSpPr>
        <p:sp>
          <p:nvSpPr>
            <p:cNvPr id="60" name="Rounded Rectangle 18">
              <a:extLst>
                <a:ext uri="{FF2B5EF4-FFF2-40B4-BE49-F238E27FC236}">
                  <a16:creationId xmlns:a16="http://schemas.microsoft.com/office/drawing/2014/main" id="{7F14D702-082F-47F4-9725-6E974CAC7FB4}"/>
                </a:ext>
              </a:extLst>
            </p:cNvPr>
            <p:cNvSpPr/>
            <p:nvPr/>
          </p:nvSpPr>
          <p:spPr>
            <a:xfrm>
              <a:off x="4198120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07A199E-1E3E-443D-8609-64A7C018C28F}"/>
                </a:ext>
              </a:extLst>
            </p:cNvPr>
            <p:cNvGrpSpPr/>
            <p:nvPr/>
          </p:nvGrpSpPr>
          <p:grpSpPr>
            <a:xfrm>
              <a:off x="4412599" y="4117515"/>
              <a:ext cx="996687" cy="378104"/>
              <a:chOff x="1550370" y="3783817"/>
              <a:chExt cx="996687" cy="378104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A58344C1-BD66-457E-9F2D-E40189BB442D}"/>
                  </a:ext>
                </a:extLst>
              </p:cNvPr>
              <p:cNvSpPr/>
              <p:nvPr/>
            </p:nvSpPr>
            <p:spPr>
              <a:xfrm>
                <a:off x="1550370" y="3783817"/>
                <a:ext cx="996687" cy="37810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A58964-546F-4C3D-B898-D85374403CE1}"/>
                  </a:ext>
                </a:extLst>
              </p:cNvPr>
              <p:cNvSpPr txBox="1"/>
              <p:nvPr/>
            </p:nvSpPr>
            <p:spPr>
              <a:xfrm>
                <a:off x="1622378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7A9162E-D9BC-4399-B178-6390893AA4B2}"/>
              </a:ext>
            </a:extLst>
          </p:cNvPr>
          <p:cNvGrpSpPr/>
          <p:nvPr/>
        </p:nvGrpSpPr>
        <p:grpSpPr>
          <a:xfrm>
            <a:off x="2740234" y="3213549"/>
            <a:ext cx="1199405" cy="1247032"/>
            <a:chOff x="2471128" y="3075320"/>
            <a:chExt cx="1199405" cy="1247032"/>
          </a:xfrm>
        </p:grpSpPr>
        <p:sp>
          <p:nvSpPr>
            <p:cNvPr id="65" name="Rounded Rectangle 23">
              <a:extLst>
                <a:ext uri="{FF2B5EF4-FFF2-40B4-BE49-F238E27FC236}">
                  <a16:creationId xmlns:a16="http://schemas.microsoft.com/office/drawing/2014/main" id="{243114EA-F794-42EF-8119-B6A3C22690F2}"/>
                </a:ext>
              </a:extLst>
            </p:cNvPr>
            <p:cNvSpPr/>
            <p:nvPr/>
          </p:nvSpPr>
          <p:spPr>
            <a:xfrm>
              <a:off x="2471128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8976231-EFA9-4FC7-9583-C7D9FB5BD710}"/>
                </a:ext>
              </a:extLst>
            </p:cNvPr>
            <p:cNvGrpSpPr/>
            <p:nvPr/>
          </p:nvGrpSpPr>
          <p:grpSpPr>
            <a:xfrm>
              <a:off x="2673846" y="3075320"/>
              <a:ext cx="996687" cy="378104"/>
              <a:chOff x="1420513" y="3783817"/>
              <a:chExt cx="996687" cy="378104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87D58ED-07BA-4339-9EA7-BF491B7932A6}"/>
                  </a:ext>
                </a:extLst>
              </p:cNvPr>
              <p:cNvSpPr/>
              <p:nvPr/>
            </p:nvSpPr>
            <p:spPr>
              <a:xfrm>
                <a:off x="1420513" y="3783817"/>
                <a:ext cx="996687" cy="37810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B1822AD-5902-4E36-8C15-F389FF39E719}"/>
                  </a:ext>
                </a:extLst>
              </p:cNvPr>
              <p:cNvSpPr txBox="1"/>
              <p:nvPr/>
            </p:nvSpPr>
            <p:spPr>
              <a:xfrm>
                <a:off x="1492521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8A8021-A321-4A20-9EB4-A8BA16AEDB55}"/>
              </a:ext>
            </a:extLst>
          </p:cNvPr>
          <p:cNvGrpSpPr/>
          <p:nvPr/>
        </p:nvGrpSpPr>
        <p:grpSpPr>
          <a:xfrm>
            <a:off x="6334072" y="3213549"/>
            <a:ext cx="1222927" cy="1247032"/>
            <a:chOff x="5905509" y="3075320"/>
            <a:chExt cx="1222927" cy="1247032"/>
          </a:xfrm>
        </p:grpSpPr>
        <p:sp>
          <p:nvSpPr>
            <p:cNvPr id="70" name="Rounded Rectangle 28">
              <a:extLst>
                <a:ext uri="{FF2B5EF4-FFF2-40B4-BE49-F238E27FC236}">
                  <a16:creationId xmlns:a16="http://schemas.microsoft.com/office/drawing/2014/main" id="{4951E94F-F1CD-4BA0-B62B-B646BECF1013}"/>
                </a:ext>
              </a:extLst>
            </p:cNvPr>
            <p:cNvSpPr/>
            <p:nvPr/>
          </p:nvSpPr>
          <p:spPr>
            <a:xfrm>
              <a:off x="5905509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63C8D8F-6267-4B97-A25E-7F39DEAE8FCE}"/>
                </a:ext>
              </a:extLst>
            </p:cNvPr>
            <p:cNvGrpSpPr/>
            <p:nvPr/>
          </p:nvGrpSpPr>
          <p:grpSpPr>
            <a:xfrm>
              <a:off x="6131749" y="3075320"/>
              <a:ext cx="996687" cy="378104"/>
              <a:chOff x="1660624" y="3783817"/>
              <a:chExt cx="996687" cy="378104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EDE6A425-B676-4568-A34C-5A4CBB165E9C}"/>
                  </a:ext>
                </a:extLst>
              </p:cNvPr>
              <p:cNvSpPr/>
              <p:nvPr/>
            </p:nvSpPr>
            <p:spPr>
              <a:xfrm>
                <a:off x="1660624" y="3783817"/>
                <a:ext cx="996687" cy="37810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8ABF7C9-C2EE-4585-BC91-026834B7CB48}"/>
                  </a:ext>
                </a:extLst>
              </p:cNvPr>
              <p:cNvSpPr txBox="1"/>
              <p:nvPr/>
            </p:nvSpPr>
            <p:spPr>
              <a:xfrm>
                <a:off x="1732632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9" name="Group 27">
            <a:extLst>
              <a:ext uri="{FF2B5EF4-FFF2-40B4-BE49-F238E27FC236}">
                <a16:creationId xmlns:a16="http://schemas.microsoft.com/office/drawing/2014/main" id="{E01C63D1-978A-4232-9BB6-AAF323F7EA6F}"/>
              </a:ext>
            </a:extLst>
          </p:cNvPr>
          <p:cNvGrpSpPr/>
          <p:nvPr/>
        </p:nvGrpSpPr>
        <p:grpSpPr>
          <a:xfrm>
            <a:off x="9927911" y="3213549"/>
            <a:ext cx="1246447" cy="1247032"/>
            <a:chOff x="5492422" y="3075320"/>
            <a:chExt cx="1246447" cy="1247032"/>
          </a:xfrm>
        </p:grpSpPr>
        <p:sp>
          <p:nvSpPr>
            <p:cNvPr id="90" name="Rounded Rectangle 28">
              <a:extLst>
                <a:ext uri="{FF2B5EF4-FFF2-40B4-BE49-F238E27FC236}">
                  <a16:creationId xmlns:a16="http://schemas.microsoft.com/office/drawing/2014/main" id="{78F1ACA8-9FAD-4551-9879-849238CF616D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91" name="Group 29">
              <a:extLst>
                <a:ext uri="{FF2B5EF4-FFF2-40B4-BE49-F238E27FC236}">
                  <a16:creationId xmlns:a16="http://schemas.microsoft.com/office/drawing/2014/main" id="{E500AE64-168F-48A5-A950-F2D328A1115A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92" name="Rectangle 30">
                <a:extLst>
                  <a:ext uri="{FF2B5EF4-FFF2-40B4-BE49-F238E27FC236}">
                    <a16:creationId xmlns:a16="http://schemas.microsoft.com/office/drawing/2014/main" id="{9009B904-BEFF-4202-9373-F7B9E3D1236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CC858A5-779A-479B-A443-C290063400BA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2" name="Rectangle 16">
            <a:extLst>
              <a:ext uri="{FF2B5EF4-FFF2-40B4-BE49-F238E27FC236}">
                <a16:creationId xmlns:a16="http://schemas.microsoft.com/office/drawing/2014/main" id="{E075F437-4DA2-4169-90C6-6F517DF28A03}"/>
              </a:ext>
            </a:extLst>
          </p:cNvPr>
          <p:cNvSpPr/>
          <p:nvPr/>
        </p:nvSpPr>
        <p:spPr>
          <a:xfrm rot="2700000">
            <a:off x="10326985" y="373621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 Same Side Corner Rectangle 11">
            <a:extLst>
              <a:ext uri="{FF2B5EF4-FFF2-40B4-BE49-F238E27FC236}">
                <a16:creationId xmlns:a16="http://schemas.microsoft.com/office/drawing/2014/main" id="{A0473034-8FFC-4723-8FF9-58A6377BF833}"/>
              </a:ext>
            </a:extLst>
          </p:cNvPr>
          <p:cNvSpPr/>
          <p:nvPr/>
        </p:nvSpPr>
        <p:spPr>
          <a:xfrm rot="9900000">
            <a:off x="1348174" y="370595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Rounded Rectangle 27">
            <a:extLst>
              <a:ext uri="{FF2B5EF4-FFF2-40B4-BE49-F238E27FC236}">
                <a16:creationId xmlns:a16="http://schemas.microsoft.com/office/drawing/2014/main" id="{1682C383-F5AF-408B-B8F5-A6053958C1FF}"/>
              </a:ext>
            </a:extLst>
          </p:cNvPr>
          <p:cNvSpPr/>
          <p:nvPr/>
        </p:nvSpPr>
        <p:spPr>
          <a:xfrm>
            <a:off x="3074501" y="3788359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B692876E-F7D2-4EC8-A7EF-23A6154AFE3C}"/>
              </a:ext>
            </a:extLst>
          </p:cNvPr>
          <p:cNvSpPr/>
          <p:nvPr/>
        </p:nvSpPr>
        <p:spPr>
          <a:xfrm>
            <a:off x="4935272" y="37351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 Same Side Corner Rectangle 36">
            <a:extLst>
              <a:ext uri="{FF2B5EF4-FFF2-40B4-BE49-F238E27FC236}">
                <a16:creationId xmlns:a16="http://schemas.microsoft.com/office/drawing/2014/main" id="{4DEE7D3D-3737-4781-8615-00832942BD37}"/>
              </a:ext>
            </a:extLst>
          </p:cNvPr>
          <p:cNvSpPr/>
          <p:nvPr/>
        </p:nvSpPr>
        <p:spPr>
          <a:xfrm>
            <a:off x="6674139" y="3774838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A7F20BC8-7F67-479A-B865-AB11D27FBF30}"/>
              </a:ext>
            </a:extLst>
          </p:cNvPr>
          <p:cNvSpPr>
            <a:spLocks noChangeAspect="1"/>
          </p:cNvSpPr>
          <p:nvPr/>
        </p:nvSpPr>
        <p:spPr>
          <a:xfrm>
            <a:off x="8462026" y="3700665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Arrow: Chevron 107">
            <a:extLst>
              <a:ext uri="{FF2B5EF4-FFF2-40B4-BE49-F238E27FC236}">
                <a16:creationId xmlns:a16="http://schemas.microsoft.com/office/drawing/2014/main" id="{5C64F23D-A2F5-49A4-9F0B-FA9015C1CA50}"/>
              </a:ext>
            </a:extLst>
          </p:cNvPr>
          <p:cNvSpPr/>
          <p:nvPr/>
        </p:nvSpPr>
        <p:spPr>
          <a:xfrm>
            <a:off x="2242002" y="3803837"/>
            <a:ext cx="263611" cy="26361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Arrow: Chevron 108">
            <a:extLst>
              <a:ext uri="{FF2B5EF4-FFF2-40B4-BE49-F238E27FC236}">
                <a16:creationId xmlns:a16="http://schemas.microsoft.com/office/drawing/2014/main" id="{429305E5-2E36-4A46-815E-1EFBB1F25CA7}"/>
              </a:ext>
            </a:extLst>
          </p:cNvPr>
          <p:cNvSpPr/>
          <p:nvPr/>
        </p:nvSpPr>
        <p:spPr>
          <a:xfrm>
            <a:off x="4038921" y="3803837"/>
            <a:ext cx="263611" cy="26361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Arrow: Chevron 109">
            <a:extLst>
              <a:ext uri="{FF2B5EF4-FFF2-40B4-BE49-F238E27FC236}">
                <a16:creationId xmlns:a16="http://schemas.microsoft.com/office/drawing/2014/main" id="{B04CEFCB-1669-4023-8D30-C766DBB43A80}"/>
              </a:ext>
            </a:extLst>
          </p:cNvPr>
          <p:cNvSpPr/>
          <p:nvPr/>
        </p:nvSpPr>
        <p:spPr>
          <a:xfrm>
            <a:off x="5835840" y="3803837"/>
            <a:ext cx="263611" cy="26361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Arrow: Chevron 110">
            <a:extLst>
              <a:ext uri="{FF2B5EF4-FFF2-40B4-BE49-F238E27FC236}">
                <a16:creationId xmlns:a16="http://schemas.microsoft.com/office/drawing/2014/main" id="{3F2450EF-9392-46FF-BAA3-AB538E227C73}"/>
              </a:ext>
            </a:extLst>
          </p:cNvPr>
          <p:cNvSpPr/>
          <p:nvPr/>
        </p:nvSpPr>
        <p:spPr>
          <a:xfrm>
            <a:off x="7632759" y="3803837"/>
            <a:ext cx="263611" cy="263611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Arrow: Chevron 111">
            <a:extLst>
              <a:ext uri="{FF2B5EF4-FFF2-40B4-BE49-F238E27FC236}">
                <a16:creationId xmlns:a16="http://schemas.microsoft.com/office/drawing/2014/main" id="{637D07E3-395C-46A3-A197-D578C7EB4FFD}"/>
              </a:ext>
            </a:extLst>
          </p:cNvPr>
          <p:cNvSpPr/>
          <p:nvPr/>
        </p:nvSpPr>
        <p:spPr>
          <a:xfrm>
            <a:off x="9429678" y="3803837"/>
            <a:ext cx="263611" cy="263611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39667CE-4124-4A11-96EE-90213EDB722A}"/>
              </a:ext>
            </a:extLst>
          </p:cNvPr>
          <p:cNvGrpSpPr/>
          <p:nvPr/>
        </p:nvGrpSpPr>
        <p:grpSpPr>
          <a:xfrm>
            <a:off x="666217" y="4609525"/>
            <a:ext cx="10984525" cy="1736505"/>
            <a:chOff x="666217" y="4609525"/>
            <a:chExt cx="10984525" cy="17365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35D3B8-017E-461D-A479-AD18004ED32E}"/>
                </a:ext>
              </a:extLst>
            </p:cNvPr>
            <p:cNvGrpSpPr/>
            <p:nvPr/>
          </p:nvGrpSpPr>
          <p:grpSpPr>
            <a:xfrm>
              <a:off x="6334326" y="4609525"/>
              <a:ext cx="5316416" cy="1736505"/>
              <a:chOff x="3581399" y="426402"/>
              <a:chExt cx="5316416" cy="173650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368BAA3-5C62-4503-8B64-D9035E965CDD}"/>
                  </a:ext>
                </a:extLst>
              </p:cNvPr>
              <p:cNvGrpSpPr/>
              <p:nvPr/>
            </p:nvGrpSpPr>
            <p:grpSpPr>
              <a:xfrm>
                <a:off x="6383214" y="42640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24CF641-D9FF-47EC-B4CC-4C2F1D04A729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ound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D8C65CC-1CE6-4F76-97AC-8B01C4E629D8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D2B6375-ED0D-439E-8EC3-E5333B02D017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970F83-EEC9-4ACC-8258-40625A36E791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D2DB9EE-5AB3-4833-967C-3627FB2CBA7A}"/>
                  </a:ext>
                </a:extLst>
              </p:cNvPr>
              <p:cNvGrpSpPr/>
              <p:nvPr/>
            </p:nvGrpSpPr>
            <p:grpSpPr>
              <a:xfrm>
                <a:off x="3581399" y="42640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AA57E82-436B-4C49-9355-852507065B49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ound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7D7A4E67-F3EB-47B8-AAE8-8DCAFA02EC14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BBB81B-1987-496D-9F5B-8E160C9F93E3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accent4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A6B6F2C-1A47-4F40-9060-16C55EC14A23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4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082776-65D8-4AF6-BB49-DF3D42870B5D}"/>
                </a:ext>
              </a:extLst>
            </p:cNvPr>
            <p:cNvGrpSpPr/>
            <p:nvPr/>
          </p:nvGrpSpPr>
          <p:grpSpPr>
            <a:xfrm>
              <a:off x="666217" y="4609525"/>
              <a:ext cx="5316416" cy="1736505"/>
              <a:chOff x="6383214" y="2450892"/>
              <a:chExt cx="5316416" cy="17365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2482A62-F1BA-4FC3-962C-83E73E3142C6}"/>
                  </a:ext>
                </a:extLst>
              </p:cNvPr>
              <p:cNvGrpSpPr/>
              <p:nvPr/>
            </p:nvGrpSpPr>
            <p:grpSpPr>
              <a:xfrm>
                <a:off x="9185029" y="245089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CC48B8-5D1E-4D2F-869F-461D8377F5A0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ect">
                  <a:avLst/>
                </a:prstGeom>
                <a:solidFill>
                  <a:schemeClr val="accent3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E87C1BA2-B98D-471E-A794-263621128385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4FF46-0F8D-4FCC-BDBF-16BDEFC03D1C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F0E81E-B113-4786-AE40-06813CBE6CCD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1B24599-83EF-454A-ABC5-47F97B289F32}"/>
                  </a:ext>
                </a:extLst>
              </p:cNvPr>
              <p:cNvGrpSpPr/>
              <p:nvPr/>
            </p:nvGrpSpPr>
            <p:grpSpPr>
              <a:xfrm>
                <a:off x="6383214" y="245089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375FFD0-54F4-4723-92C8-3A0F56055040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ound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5086E92-BC5B-4536-B0E7-29CFBE772055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BC27209-5D51-47C8-A7CE-AE8E6C151A3B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accent2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DA2B0F-C567-4737-BB63-649E306D1DEC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AF65B2-B8F1-409A-8681-5C8641E8C104}"/>
              </a:ext>
            </a:extLst>
          </p:cNvPr>
          <p:cNvSpPr txBox="1"/>
          <p:nvPr/>
        </p:nvSpPr>
        <p:spPr>
          <a:xfrm>
            <a:off x="6315860" y="350382"/>
            <a:ext cx="533488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6B896E25-ADD6-404F-B234-48FC2233302E}"/>
              </a:ext>
            </a:extLst>
          </p:cNvPr>
          <p:cNvSpPr/>
          <p:nvPr/>
        </p:nvSpPr>
        <p:spPr>
          <a:xfrm rot="10800000">
            <a:off x="-1" y="2697989"/>
            <a:ext cx="5635387" cy="2370390"/>
          </a:xfrm>
          <a:prstGeom prst="bentArrow">
            <a:avLst>
              <a:gd name="adj1" fmla="val 25000"/>
              <a:gd name="adj2" fmla="val 9665"/>
              <a:gd name="adj3" fmla="val 0"/>
              <a:gd name="adj4" fmla="val 309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212C5CA1-5A3D-4648-AF0F-10D61F278AE0}"/>
              </a:ext>
            </a:extLst>
          </p:cNvPr>
          <p:cNvSpPr/>
          <p:nvPr/>
        </p:nvSpPr>
        <p:spPr>
          <a:xfrm rot="10800000">
            <a:off x="-2" y="2156324"/>
            <a:ext cx="6077466" cy="3356440"/>
          </a:xfrm>
          <a:prstGeom prst="bentArrow">
            <a:avLst>
              <a:gd name="adj1" fmla="val 15562"/>
              <a:gd name="adj2" fmla="val 6622"/>
              <a:gd name="adj3" fmla="val 0"/>
              <a:gd name="adj4" fmla="val 356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9A62E9CD-FD2C-461A-BD3F-DF3FE4BE1E93}"/>
              </a:ext>
            </a:extLst>
          </p:cNvPr>
          <p:cNvSpPr/>
          <p:nvPr/>
        </p:nvSpPr>
        <p:spPr>
          <a:xfrm rot="10800000">
            <a:off x="-13177" y="2600554"/>
            <a:ext cx="6529060" cy="3356440"/>
          </a:xfrm>
          <a:prstGeom prst="bentArrow">
            <a:avLst>
              <a:gd name="adj1" fmla="val 15562"/>
              <a:gd name="adj2" fmla="val 6622"/>
              <a:gd name="adj3" fmla="val 0"/>
              <a:gd name="adj4" fmla="val 4930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22F4445B-2619-4C84-A020-BEB6A6351541}"/>
              </a:ext>
            </a:extLst>
          </p:cNvPr>
          <p:cNvSpPr/>
          <p:nvPr/>
        </p:nvSpPr>
        <p:spPr>
          <a:xfrm rot="10800000">
            <a:off x="-13179" y="1874066"/>
            <a:ext cx="6976532" cy="4527158"/>
          </a:xfrm>
          <a:prstGeom prst="bentArrow">
            <a:avLst>
              <a:gd name="adj1" fmla="val 9806"/>
              <a:gd name="adj2" fmla="val 4903"/>
              <a:gd name="adj3" fmla="val 0"/>
              <a:gd name="adj4" fmla="val 4648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319E7-CE3D-42B9-AFFB-08FB1F791A26}"/>
              </a:ext>
            </a:extLst>
          </p:cNvPr>
          <p:cNvSpPr txBox="1"/>
          <p:nvPr/>
        </p:nvSpPr>
        <p:spPr>
          <a:xfrm>
            <a:off x="5150112" y="2858652"/>
            <a:ext cx="503381" cy="30777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8DF25-B396-43D5-8A82-D257425C309A}"/>
              </a:ext>
            </a:extLst>
          </p:cNvPr>
          <p:cNvSpPr txBox="1"/>
          <p:nvPr/>
        </p:nvSpPr>
        <p:spPr>
          <a:xfrm>
            <a:off x="5587256" y="2297345"/>
            <a:ext cx="503381" cy="30777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739FC-9A16-427C-8376-888C88E49EC3}"/>
              </a:ext>
            </a:extLst>
          </p:cNvPr>
          <p:cNvSpPr txBox="1"/>
          <p:nvPr/>
        </p:nvSpPr>
        <p:spPr>
          <a:xfrm>
            <a:off x="6044984" y="2755233"/>
            <a:ext cx="503381" cy="30777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11745-4571-4867-A9BF-BA5ACBD02DAE}"/>
              </a:ext>
            </a:extLst>
          </p:cNvPr>
          <p:cNvSpPr txBox="1"/>
          <p:nvPr/>
        </p:nvSpPr>
        <p:spPr>
          <a:xfrm>
            <a:off x="6485510" y="2025314"/>
            <a:ext cx="503381" cy="30777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04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D20B98-64BA-4BA0-A216-E64AB26222F2}"/>
              </a:ext>
            </a:extLst>
          </p:cNvPr>
          <p:cNvGrpSpPr/>
          <p:nvPr/>
        </p:nvGrpSpPr>
        <p:grpSpPr>
          <a:xfrm>
            <a:off x="979656" y="1627991"/>
            <a:ext cx="3470806" cy="957174"/>
            <a:chOff x="1036514" y="2854132"/>
            <a:chExt cx="3470806" cy="957174"/>
          </a:xfrm>
        </p:grpSpPr>
        <p:sp>
          <p:nvSpPr>
            <p:cNvPr id="12" name="Rounded Rectangle 47">
              <a:extLst>
                <a:ext uri="{FF2B5EF4-FFF2-40B4-BE49-F238E27FC236}">
                  <a16:creationId xmlns:a16="http://schemas.microsoft.com/office/drawing/2014/main" id="{FF1A3960-12E1-4C11-92B6-949088C5CDE4}"/>
                </a:ext>
              </a:extLst>
            </p:cNvPr>
            <p:cNvSpPr/>
            <p:nvPr/>
          </p:nvSpPr>
          <p:spPr>
            <a:xfrm rot="18900000">
              <a:off x="1036514" y="2930198"/>
              <a:ext cx="469554" cy="469554"/>
            </a:xfrm>
            <a:prstGeom prst="roundRect">
              <a:avLst>
                <a:gd name="adj" fmla="val 156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2AFB97-DE2D-4A0D-AAAA-A9E0F396D459}"/>
                </a:ext>
              </a:extLst>
            </p:cNvPr>
            <p:cNvSpPr txBox="1"/>
            <p:nvPr/>
          </p:nvSpPr>
          <p:spPr>
            <a:xfrm>
              <a:off x="1578801" y="316497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43E8EE-C4D4-494C-AD82-B53D6A60C6EE}"/>
                </a:ext>
              </a:extLst>
            </p:cNvPr>
            <p:cNvSpPr txBox="1"/>
            <p:nvPr/>
          </p:nvSpPr>
          <p:spPr>
            <a:xfrm>
              <a:off x="1580402" y="2854132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AD4D-63C1-47D8-A3EB-64C617D7D7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5320" y="3157134"/>
              <a:ext cx="2952000" cy="237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11FBCE01-AFB5-4CC1-B7E2-193D4CF58751}"/>
                </a:ext>
              </a:extLst>
            </p:cNvPr>
            <p:cNvSpPr/>
            <p:nvPr/>
          </p:nvSpPr>
          <p:spPr>
            <a:xfrm rot="2700000">
              <a:off x="1181637" y="2991481"/>
              <a:ext cx="191185" cy="34275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B4FC23-A903-429C-A1AE-D0B2864057BD}"/>
              </a:ext>
            </a:extLst>
          </p:cNvPr>
          <p:cNvGrpSpPr/>
          <p:nvPr/>
        </p:nvGrpSpPr>
        <p:grpSpPr>
          <a:xfrm>
            <a:off x="979656" y="3217505"/>
            <a:ext cx="3470806" cy="957174"/>
            <a:chOff x="1036514" y="1710132"/>
            <a:chExt cx="3470806" cy="957174"/>
          </a:xfrm>
        </p:grpSpPr>
        <p:sp>
          <p:nvSpPr>
            <p:cNvPr id="18" name="Rounded Rectangle 46">
              <a:extLst>
                <a:ext uri="{FF2B5EF4-FFF2-40B4-BE49-F238E27FC236}">
                  <a16:creationId xmlns:a16="http://schemas.microsoft.com/office/drawing/2014/main" id="{9C565B6F-423A-49BD-9F9F-1056E53B07D7}"/>
                </a:ext>
              </a:extLst>
            </p:cNvPr>
            <p:cNvSpPr/>
            <p:nvPr/>
          </p:nvSpPr>
          <p:spPr>
            <a:xfrm rot="18900000">
              <a:off x="1036514" y="1786842"/>
              <a:ext cx="469554" cy="469554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91D6E-6E79-4A55-9CCD-73BFF38D10EB}"/>
                </a:ext>
              </a:extLst>
            </p:cNvPr>
            <p:cNvSpPr txBox="1"/>
            <p:nvPr/>
          </p:nvSpPr>
          <p:spPr>
            <a:xfrm>
              <a:off x="1578801" y="202097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E144CE-747D-4FB4-92CC-85652321A750}"/>
                </a:ext>
              </a:extLst>
            </p:cNvPr>
            <p:cNvSpPr txBox="1"/>
            <p:nvPr/>
          </p:nvSpPr>
          <p:spPr>
            <a:xfrm>
              <a:off x="1580402" y="1710132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5B0C04-1F68-432D-BAC8-43D3E05426DE}"/>
                </a:ext>
              </a:extLst>
            </p:cNvPr>
            <p:cNvCxnSpPr/>
            <p:nvPr/>
          </p:nvCxnSpPr>
          <p:spPr>
            <a:xfrm>
              <a:off x="1555320" y="2013369"/>
              <a:ext cx="2952000" cy="2612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111F511B-4B6D-4658-803C-289D03E7D85A}"/>
                </a:ext>
              </a:extLst>
            </p:cNvPr>
            <p:cNvSpPr/>
            <p:nvPr/>
          </p:nvSpPr>
          <p:spPr>
            <a:xfrm>
              <a:off x="1159850" y="1908088"/>
              <a:ext cx="236869" cy="22173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92FDA3-86A9-4CCA-90B1-C9DA51306B93}"/>
              </a:ext>
            </a:extLst>
          </p:cNvPr>
          <p:cNvGrpSpPr/>
          <p:nvPr/>
        </p:nvGrpSpPr>
        <p:grpSpPr>
          <a:xfrm>
            <a:off x="7735792" y="3217058"/>
            <a:ext cx="3476552" cy="969050"/>
            <a:chOff x="7653240" y="2399638"/>
            <a:chExt cx="3476552" cy="969050"/>
          </a:xfrm>
        </p:grpSpPr>
        <p:sp>
          <p:nvSpPr>
            <p:cNvPr id="24" name="Rounded Rectangle 48">
              <a:extLst>
                <a:ext uri="{FF2B5EF4-FFF2-40B4-BE49-F238E27FC236}">
                  <a16:creationId xmlns:a16="http://schemas.microsoft.com/office/drawing/2014/main" id="{B355EB44-BCF7-4D17-A690-197B0C752EB4}"/>
                </a:ext>
              </a:extLst>
            </p:cNvPr>
            <p:cNvSpPr/>
            <p:nvPr/>
          </p:nvSpPr>
          <p:spPr>
            <a:xfrm rot="18900000">
              <a:off x="10660238" y="2469604"/>
              <a:ext cx="469554" cy="469554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AED314-7AA7-4EFB-ACFD-484B66B816E2}"/>
                </a:ext>
              </a:extLst>
            </p:cNvPr>
            <p:cNvSpPr txBox="1"/>
            <p:nvPr/>
          </p:nvSpPr>
          <p:spPr>
            <a:xfrm>
              <a:off x="7770358" y="2722357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320B0-C901-4D14-AFEB-EA5921036900}"/>
                </a:ext>
              </a:extLst>
            </p:cNvPr>
            <p:cNvSpPr txBox="1"/>
            <p:nvPr/>
          </p:nvSpPr>
          <p:spPr>
            <a:xfrm>
              <a:off x="7760571" y="239963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425F32-1F3C-47A6-A25D-A8988FC503F7}"/>
                </a:ext>
              </a:extLst>
            </p:cNvPr>
            <p:cNvCxnSpPr/>
            <p:nvPr/>
          </p:nvCxnSpPr>
          <p:spPr>
            <a:xfrm>
              <a:off x="7653240" y="2713212"/>
              <a:ext cx="2952000" cy="0"/>
            </a:xfrm>
            <a:prstGeom prst="line">
              <a:avLst/>
            </a:prstGeom>
            <a:ln w="1270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B158AFD-9515-4661-B44C-15FB16051EFE}"/>
                </a:ext>
              </a:extLst>
            </p:cNvPr>
            <p:cNvSpPr/>
            <p:nvPr/>
          </p:nvSpPr>
          <p:spPr>
            <a:xfrm>
              <a:off x="10764188" y="2587065"/>
              <a:ext cx="279940" cy="23400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2154AB-BCBE-4A36-A61F-BFF0766CB3DA}"/>
              </a:ext>
            </a:extLst>
          </p:cNvPr>
          <p:cNvGrpSpPr/>
          <p:nvPr/>
        </p:nvGrpSpPr>
        <p:grpSpPr>
          <a:xfrm>
            <a:off x="7731052" y="1627991"/>
            <a:ext cx="3481292" cy="969050"/>
            <a:chOff x="7653240" y="3543638"/>
            <a:chExt cx="3481292" cy="969050"/>
          </a:xfrm>
        </p:grpSpPr>
        <p:sp>
          <p:nvSpPr>
            <p:cNvPr id="30" name="Rounded Rectangle 49">
              <a:extLst>
                <a:ext uri="{FF2B5EF4-FFF2-40B4-BE49-F238E27FC236}">
                  <a16:creationId xmlns:a16="http://schemas.microsoft.com/office/drawing/2014/main" id="{D321497B-79B9-4848-BB5D-D059DFFFA030}"/>
                </a:ext>
              </a:extLst>
            </p:cNvPr>
            <p:cNvSpPr/>
            <p:nvPr/>
          </p:nvSpPr>
          <p:spPr>
            <a:xfrm rot="18900000">
              <a:off x="10664978" y="3613808"/>
              <a:ext cx="469554" cy="469554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7F13F7-7AE3-4168-B2FE-2B54DC63CC26}"/>
                </a:ext>
              </a:extLst>
            </p:cNvPr>
            <p:cNvSpPr txBox="1"/>
            <p:nvPr/>
          </p:nvSpPr>
          <p:spPr>
            <a:xfrm>
              <a:off x="7733926" y="3866357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6782F7-EF12-47E9-9386-88BDEDAADDC4}"/>
                </a:ext>
              </a:extLst>
            </p:cNvPr>
            <p:cNvSpPr txBox="1"/>
            <p:nvPr/>
          </p:nvSpPr>
          <p:spPr>
            <a:xfrm>
              <a:off x="7724139" y="354363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4C03E6-3241-4FC6-8D51-CDFC497B5844}"/>
                </a:ext>
              </a:extLst>
            </p:cNvPr>
            <p:cNvCxnSpPr/>
            <p:nvPr/>
          </p:nvCxnSpPr>
          <p:spPr>
            <a:xfrm>
              <a:off x="7653240" y="3857212"/>
              <a:ext cx="2952000" cy="0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AFCE6F68-A682-4199-AB2A-7776ACC77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6880" y="3724624"/>
              <a:ext cx="254996" cy="25712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04F9681-95E7-4AAD-BC95-4E68C2D0172A}"/>
              </a:ext>
            </a:extLst>
          </p:cNvPr>
          <p:cNvSpPr txBox="1"/>
          <p:nvPr/>
        </p:nvSpPr>
        <p:spPr>
          <a:xfrm>
            <a:off x="7731052" y="512896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5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E837E8-5E9C-40AA-B286-E765B386EF24}"/>
              </a:ext>
            </a:extLst>
          </p:cNvPr>
          <p:cNvSpPr txBox="1"/>
          <p:nvPr/>
        </p:nvSpPr>
        <p:spPr>
          <a:xfrm>
            <a:off x="8537354" y="544289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66B2F5-37CE-4F06-BAA2-9F2C767DF231}"/>
              </a:ext>
            </a:extLst>
          </p:cNvPr>
          <p:cNvSpPr/>
          <p:nvPr/>
        </p:nvSpPr>
        <p:spPr>
          <a:xfrm>
            <a:off x="1076768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3DFA711C-3DDB-402A-A173-E7B212CB8CA8}"/>
              </a:ext>
            </a:extLst>
          </p:cNvPr>
          <p:cNvSpPr/>
          <p:nvPr/>
        </p:nvSpPr>
        <p:spPr>
          <a:xfrm>
            <a:off x="1076768" y="1841826"/>
            <a:ext cx="1771492" cy="483989"/>
          </a:xfrm>
          <a:prstGeom prst="round2Same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9EB890CA-50A8-44A5-9C3B-A2C7F1BB7F3C}"/>
              </a:ext>
            </a:extLst>
          </p:cNvPr>
          <p:cNvSpPr/>
          <p:nvPr/>
        </p:nvSpPr>
        <p:spPr>
          <a:xfrm>
            <a:off x="1129317" y="503488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DCD740-282E-4863-B792-3674B2361904}"/>
              </a:ext>
            </a:extLst>
          </p:cNvPr>
          <p:cNvGrpSpPr/>
          <p:nvPr/>
        </p:nvGrpSpPr>
        <p:grpSpPr>
          <a:xfrm>
            <a:off x="1315486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66D09E-7EA0-43CB-9EAD-E4D6218EB1C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0F2A71-BD5E-4B0F-8014-26BAAD1EA581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E805DD-7AA0-4BC2-B4F5-77847DFF92A5}"/>
              </a:ext>
            </a:extLst>
          </p:cNvPr>
          <p:cNvSpPr txBox="1"/>
          <p:nvPr/>
        </p:nvSpPr>
        <p:spPr>
          <a:xfrm>
            <a:off x="1314590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CF33E-426E-4A05-A597-7EA1924A99D8}"/>
              </a:ext>
            </a:extLst>
          </p:cNvPr>
          <p:cNvSpPr txBox="1"/>
          <p:nvPr/>
        </p:nvSpPr>
        <p:spPr>
          <a:xfrm>
            <a:off x="1289718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23AE74-C0C6-4453-81B3-1E44FFDF5113}"/>
              </a:ext>
            </a:extLst>
          </p:cNvPr>
          <p:cNvSpPr/>
          <p:nvPr/>
        </p:nvSpPr>
        <p:spPr>
          <a:xfrm>
            <a:off x="5216842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CB71E-1618-4761-BB53-BC4F48742A24}"/>
              </a:ext>
            </a:extLst>
          </p:cNvPr>
          <p:cNvSpPr/>
          <p:nvPr/>
        </p:nvSpPr>
        <p:spPr>
          <a:xfrm>
            <a:off x="7286879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305A3D-77A1-4DCD-8F5C-E2E2E8D24FCB}"/>
              </a:ext>
            </a:extLst>
          </p:cNvPr>
          <p:cNvSpPr/>
          <p:nvPr/>
        </p:nvSpPr>
        <p:spPr>
          <a:xfrm>
            <a:off x="935691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C2EC0-64BF-45D2-920C-882429C921EA}"/>
              </a:ext>
            </a:extLst>
          </p:cNvPr>
          <p:cNvSpPr/>
          <p:nvPr/>
        </p:nvSpPr>
        <p:spPr>
          <a:xfrm>
            <a:off x="314680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2BDA53C6-1C40-4B13-9F79-E819B53AA56B}"/>
              </a:ext>
            </a:extLst>
          </p:cNvPr>
          <p:cNvSpPr/>
          <p:nvPr/>
        </p:nvSpPr>
        <p:spPr>
          <a:xfrm>
            <a:off x="3146805" y="1841826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562A702D-3C59-4422-BE2F-2ED442D7CFF5}"/>
              </a:ext>
            </a:extLst>
          </p:cNvPr>
          <p:cNvSpPr/>
          <p:nvPr/>
        </p:nvSpPr>
        <p:spPr>
          <a:xfrm>
            <a:off x="5216842" y="1841826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EC87C2CB-304D-43EA-A4D9-B4FC2D4704B2}"/>
              </a:ext>
            </a:extLst>
          </p:cNvPr>
          <p:cNvSpPr/>
          <p:nvPr/>
        </p:nvSpPr>
        <p:spPr>
          <a:xfrm>
            <a:off x="7286879" y="1841826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5E1EA81A-D4DD-43A7-A036-57A39DC4A52E}"/>
              </a:ext>
            </a:extLst>
          </p:cNvPr>
          <p:cNvSpPr/>
          <p:nvPr/>
        </p:nvSpPr>
        <p:spPr>
          <a:xfrm>
            <a:off x="9356915" y="1841826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D47CACE9-2952-409D-BBF9-86B1063EC750}"/>
              </a:ext>
            </a:extLst>
          </p:cNvPr>
          <p:cNvSpPr/>
          <p:nvPr/>
        </p:nvSpPr>
        <p:spPr>
          <a:xfrm>
            <a:off x="3256255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07D0ED53-409A-43E5-B34E-D4DAE7A5FE75}"/>
              </a:ext>
            </a:extLst>
          </p:cNvPr>
          <p:cNvSpPr/>
          <p:nvPr/>
        </p:nvSpPr>
        <p:spPr>
          <a:xfrm>
            <a:off x="5383193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39AC2E96-63BE-4258-A199-293C2E08D02D}"/>
              </a:ext>
            </a:extLst>
          </p:cNvPr>
          <p:cNvSpPr/>
          <p:nvPr/>
        </p:nvSpPr>
        <p:spPr>
          <a:xfrm>
            <a:off x="7510131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558B9DB4-C926-4E40-A15D-55EAE81D0A6E}"/>
              </a:ext>
            </a:extLst>
          </p:cNvPr>
          <p:cNvSpPr/>
          <p:nvPr/>
        </p:nvSpPr>
        <p:spPr>
          <a:xfrm>
            <a:off x="9637066" y="5026254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8F8AE0-6195-49F1-996D-F11249048BF7}"/>
              </a:ext>
            </a:extLst>
          </p:cNvPr>
          <p:cNvCxnSpPr/>
          <p:nvPr/>
        </p:nvCxnSpPr>
        <p:spPr>
          <a:xfrm>
            <a:off x="1962514" y="4443968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9C2319-CC51-4574-BDA6-508D37CDB690}"/>
              </a:ext>
            </a:extLst>
          </p:cNvPr>
          <p:cNvCxnSpPr/>
          <p:nvPr/>
        </p:nvCxnSpPr>
        <p:spPr>
          <a:xfrm>
            <a:off x="3870180" y="444396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47857D-54DD-4B3D-87E4-492BD93F7751}"/>
              </a:ext>
            </a:extLst>
          </p:cNvPr>
          <p:cNvCxnSpPr/>
          <p:nvPr/>
        </p:nvCxnSpPr>
        <p:spPr>
          <a:xfrm>
            <a:off x="6094042" y="4443968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F65329-BF6B-4667-9D68-FB56DEE84640}"/>
              </a:ext>
            </a:extLst>
          </p:cNvPr>
          <p:cNvCxnSpPr/>
          <p:nvPr/>
        </p:nvCxnSpPr>
        <p:spPr>
          <a:xfrm>
            <a:off x="8001707" y="4443968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E86358-AEB9-4B71-9601-E19BC5558C62}"/>
              </a:ext>
            </a:extLst>
          </p:cNvPr>
          <p:cNvCxnSpPr/>
          <p:nvPr/>
        </p:nvCxnSpPr>
        <p:spPr>
          <a:xfrm>
            <a:off x="10242661" y="4427545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A34A8-FC06-46FD-9E0B-7B28C2E164C9}"/>
              </a:ext>
            </a:extLst>
          </p:cNvPr>
          <p:cNvGrpSpPr/>
          <p:nvPr/>
        </p:nvGrpSpPr>
        <p:grpSpPr>
          <a:xfrm>
            <a:off x="54596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B1B331-C5EF-493B-A28D-97E2C38AC70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B39533-5C39-45FD-B66A-2F96A46786B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2C1BD5-D4B9-43E8-9B71-F2786CD254CE}"/>
              </a:ext>
            </a:extLst>
          </p:cNvPr>
          <p:cNvGrpSpPr/>
          <p:nvPr/>
        </p:nvGrpSpPr>
        <p:grpSpPr>
          <a:xfrm>
            <a:off x="7531782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BC584F-1514-4A05-BFDC-DD96C18805BD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CEFA3D-B3F3-4B6B-B3C7-BAD29C05E79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F10B7A-F08A-4F78-8102-57B9772AA332}"/>
              </a:ext>
            </a:extLst>
          </p:cNvPr>
          <p:cNvGrpSpPr/>
          <p:nvPr/>
        </p:nvGrpSpPr>
        <p:grpSpPr>
          <a:xfrm>
            <a:off x="9603880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8BC284-4B64-409F-BAE7-26F875697A8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F77745-D0A8-4382-8E4B-112CF5098391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C2CA56-9E6C-4360-9D6F-6B6528439CFD}"/>
              </a:ext>
            </a:extLst>
          </p:cNvPr>
          <p:cNvGrpSpPr/>
          <p:nvPr/>
        </p:nvGrpSpPr>
        <p:grpSpPr>
          <a:xfrm>
            <a:off x="33875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A0F56A-5CBA-4DE2-9770-BC47BFFD1DE0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8D8F55-A465-461F-8891-2EB24A040837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F323DA-250E-410B-B558-A7AE74AF0C08}"/>
              </a:ext>
            </a:extLst>
          </p:cNvPr>
          <p:cNvSpPr txBox="1"/>
          <p:nvPr/>
        </p:nvSpPr>
        <p:spPr>
          <a:xfrm>
            <a:off x="54587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7F0E5E-8CB6-4ACB-B886-AD84EFA09754}"/>
              </a:ext>
            </a:extLst>
          </p:cNvPr>
          <p:cNvSpPr txBox="1"/>
          <p:nvPr/>
        </p:nvSpPr>
        <p:spPr>
          <a:xfrm>
            <a:off x="7530886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077A14-97BF-48CE-9692-3F97B4689FB2}"/>
              </a:ext>
            </a:extLst>
          </p:cNvPr>
          <p:cNvSpPr txBox="1"/>
          <p:nvPr/>
        </p:nvSpPr>
        <p:spPr>
          <a:xfrm>
            <a:off x="9602984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0CAA6-6F15-48F8-90D3-85F1F87EFE59}"/>
              </a:ext>
            </a:extLst>
          </p:cNvPr>
          <p:cNvSpPr txBox="1"/>
          <p:nvPr/>
        </p:nvSpPr>
        <p:spPr>
          <a:xfrm>
            <a:off x="33866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1DD2EE-1DBE-4FA4-AEB6-0647BEA2F2D5}"/>
              </a:ext>
            </a:extLst>
          </p:cNvPr>
          <p:cNvSpPr txBox="1"/>
          <p:nvPr/>
        </p:nvSpPr>
        <p:spPr>
          <a:xfrm>
            <a:off x="3415107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B8931E-670E-4C90-88CE-7FEE78463080}"/>
              </a:ext>
            </a:extLst>
          </p:cNvPr>
          <p:cNvSpPr txBox="1"/>
          <p:nvPr/>
        </p:nvSpPr>
        <p:spPr>
          <a:xfrm>
            <a:off x="5540496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57B31D-69D8-48B5-9B12-109FDEC8CFB1}"/>
              </a:ext>
            </a:extLst>
          </p:cNvPr>
          <p:cNvSpPr txBox="1"/>
          <p:nvPr/>
        </p:nvSpPr>
        <p:spPr>
          <a:xfrm>
            <a:off x="7665885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2C7C11-63C6-441A-9FAF-352A365FF467}"/>
              </a:ext>
            </a:extLst>
          </p:cNvPr>
          <p:cNvSpPr txBox="1"/>
          <p:nvPr/>
        </p:nvSpPr>
        <p:spPr>
          <a:xfrm>
            <a:off x="9791274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4F56954-9E8F-472C-9A74-E78923A544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49C65-600F-41B5-8596-D1DD966F6326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43291-FED3-4680-A001-910E021DC881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36AC-3225-4C82-A53A-696BA8D65BE6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75386-2E96-4B71-BC35-7C44F657742D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2FA0-8655-4718-83F8-B9F1946A4ECE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344D8-322D-4FCF-B307-B620DE63B9A7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EF29-9955-46AE-83CE-C5E12AC979E3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4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231B28-23A1-4365-A0E4-54C26235A167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102AF6E5-D0E9-4131-A8D6-F8728600DA26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2B9580-717E-4F7F-86D8-F860E97E4BB9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E370DE-8505-4322-A81E-6F31910EE68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9C180-A0CF-453B-90F9-8449C967B24F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5426F9-3681-44EC-9D76-4D25678F95E8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F0AEA831-8863-44EF-B6CA-59555354F194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F3AA7C-9C54-44FC-9CDC-0326035D4112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C2E9C8-FE99-443C-A32E-B3037504AAA2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D6DFB7-6B39-403A-B694-3E7A9EA9495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881370-51CD-4158-95D1-F197A58BD30B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2103A35-7CE6-419E-8845-D45D8CAC0777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AB45B1-92ED-4BDD-BC40-91B74EDD5164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7F7158E-4EA2-4C82-A0EA-164FDCB7C94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D09C12-C3B2-41E1-AB46-4BCBA35C482B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E2B8EE-7A96-4D95-B2E9-027F0EBF2443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80AEBCFB-BD6F-487F-94B8-D1A212A36048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8E69C3-2D59-44B7-AB91-5857198BBB32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792BE0C-97F1-40C7-9308-049AA7FB19F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94533-5472-4AF2-A644-A9BAB97B7D42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EE8E34-53D5-4798-8910-29405B8200C2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7A80B7E5-095A-47E9-8E3E-A111A3304996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3BCF51-894F-4583-B724-1961C315B744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5B8F943-7A24-49A4-BBED-B15F4E49E237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21E631-F6C7-4E63-804F-B1B8A2260C8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329BC84-9CB2-43FC-AECD-DE5E0541AD23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FD7B98-A91B-41C5-8AE5-7A574B73BA72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CC5D0-9B6D-44C6-8285-597FE4580484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35FED-DA6D-40BD-971B-BE0DBD6BC048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555356-74EB-4C88-BCD3-ADF5513E2D2F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C4924A-89DE-402A-A823-C4989E42B644}"/>
              </a:ext>
            </a:extLst>
          </p:cNvPr>
          <p:cNvSpPr txBox="1"/>
          <p:nvPr/>
        </p:nvSpPr>
        <p:spPr>
          <a:xfrm>
            <a:off x="1714116" y="1758498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F797AB3-BD74-4547-92FF-7F0D24892DFB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B03B6DD-EC74-4100-85AD-D7845A73A6A7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41FEDA4F-2399-4456-BD9A-6D03FF79484C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50AE08E3-6746-41D2-A5BB-E9B80440EAAA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CABE1C77-24F5-4801-96FD-5361F372CCEB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BE35CC-C9A8-49B5-BA10-9F42FED3E831}"/>
              </a:ext>
            </a:extLst>
          </p:cNvPr>
          <p:cNvSpPr/>
          <p:nvPr/>
        </p:nvSpPr>
        <p:spPr>
          <a:xfrm>
            <a:off x="923378" y="1811571"/>
            <a:ext cx="30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BE91BE-0D26-40A2-AFDB-ECC0933AC9F1}"/>
              </a:ext>
            </a:extLst>
          </p:cNvPr>
          <p:cNvSpPr/>
          <p:nvPr/>
        </p:nvSpPr>
        <p:spPr>
          <a:xfrm>
            <a:off x="923378" y="3257116"/>
            <a:ext cx="30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38774F-025E-4A30-B36E-464594F32A6D}"/>
              </a:ext>
            </a:extLst>
          </p:cNvPr>
          <p:cNvSpPr/>
          <p:nvPr/>
        </p:nvSpPr>
        <p:spPr>
          <a:xfrm>
            <a:off x="923378" y="4702661"/>
            <a:ext cx="30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8C9333-3B4B-42B9-BA80-27356A5EEAEF}"/>
              </a:ext>
            </a:extLst>
          </p:cNvPr>
          <p:cNvSpPr/>
          <p:nvPr/>
        </p:nvSpPr>
        <p:spPr>
          <a:xfrm>
            <a:off x="4386899" y="1811571"/>
            <a:ext cx="3060000" cy="129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63CD1C-732E-4520-9FC8-39FB145B210E}"/>
              </a:ext>
            </a:extLst>
          </p:cNvPr>
          <p:cNvSpPr/>
          <p:nvPr/>
        </p:nvSpPr>
        <p:spPr>
          <a:xfrm>
            <a:off x="4386899" y="3257116"/>
            <a:ext cx="3060000" cy="129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09235B-F2A2-4E08-BF49-73BE17D40912}"/>
              </a:ext>
            </a:extLst>
          </p:cNvPr>
          <p:cNvSpPr/>
          <p:nvPr/>
        </p:nvSpPr>
        <p:spPr>
          <a:xfrm>
            <a:off x="4386899" y="4702661"/>
            <a:ext cx="3060000" cy="129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1B9649-2A65-4A47-A2C3-6BDF59AD009C}"/>
              </a:ext>
            </a:extLst>
          </p:cNvPr>
          <p:cNvSpPr/>
          <p:nvPr/>
        </p:nvSpPr>
        <p:spPr>
          <a:xfrm>
            <a:off x="7850422" y="1811573"/>
            <a:ext cx="3360503" cy="4187089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9F13D389-FD2F-495B-9124-B439E2DE8571}"/>
              </a:ext>
            </a:extLst>
          </p:cNvPr>
          <p:cNvSpPr/>
          <p:nvPr/>
        </p:nvSpPr>
        <p:spPr>
          <a:xfrm flipH="1">
            <a:off x="7883184" y="1835956"/>
            <a:ext cx="3322255" cy="4603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1">
            <a:extLst>
              <a:ext uri="{FF2B5EF4-FFF2-40B4-BE49-F238E27FC236}">
                <a16:creationId xmlns:a16="http://schemas.microsoft.com/office/drawing/2014/main" id="{73F21A89-D38E-454F-938F-880CA8D6739C}"/>
              </a:ext>
            </a:extLst>
          </p:cNvPr>
          <p:cNvGrpSpPr/>
          <p:nvPr/>
        </p:nvGrpSpPr>
        <p:grpSpPr>
          <a:xfrm>
            <a:off x="1161870" y="2000120"/>
            <a:ext cx="2583018" cy="918902"/>
            <a:chOff x="923378" y="1916495"/>
            <a:chExt cx="2010204" cy="9189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B1E025-8809-4CCA-8DFD-3B793FA69778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4CFFF6-3C5B-4EFA-8440-C0FE7FC05745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16FDE1-9A0A-479F-B192-2AB5FCBCF0B0}"/>
              </a:ext>
            </a:extLst>
          </p:cNvPr>
          <p:cNvSpPr txBox="1"/>
          <p:nvPr/>
        </p:nvSpPr>
        <p:spPr>
          <a:xfrm>
            <a:off x="8065537" y="2475029"/>
            <a:ext cx="2907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5FB6A-A049-4DB0-AA86-2C100F83F3F4}"/>
              </a:ext>
            </a:extLst>
          </p:cNvPr>
          <p:cNvSpPr txBox="1"/>
          <p:nvPr/>
        </p:nvSpPr>
        <p:spPr>
          <a:xfrm>
            <a:off x="8353426" y="1896877"/>
            <a:ext cx="238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34">
            <a:extLst>
              <a:ext uri="{FF2B5EF4-FFF2-40B4-BE49-F238E27FC236}">
                <a16:creationId xmlns:a16="http://schemas.microsoft.com/office/drawing/2014/main" id="{BB1333DD-2328-4819-9C69-A96301A5F8FE}"/>
              </a:ext>
            </a:extLst>
          </p:cNvPr>
          <p:cNvGrpSpPr/>
          <p:nvPr/>
        </p:nvGrpSpPr>
        <p:grpSpPr>
          <a:xfrm>
            <a:off x="1161870" y="3445665"/>
            <a:ext cx="2583018" cy="918902"/>
            <a:chOff x="923378" y="1916495"/>
            <a:chExt cx="2010204" cy="9189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74ACD1-41D3-439C-9404-B222C12931F8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2D7AE9-B51C-467A-ADC2-25F27BA59804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37">
            <a:extLst>
              <a:ext uri="{FF2B5EF4-FFF2-40B4-BE49-F238E27FC236}">
                <a16:creationId xmlns:a16="http://schemas.microsoft.com/office/drawing/2014/main" id="{87B0DDA2-507F-47E9-A18A-93275C91E8E4}"/>
              </a:ext>
            </a:extLst>
          </p:cNvPr>
          <p:cNvGrpSpPr/>
          <p:nvPr/>
        </p:nvGrpSpPr>
        <p:grpSpPr>
          <a:xfrm>
            <a:off x="1161870" y="4891210"/>
            <a:ext cx="2583018" cy="918902"/>
            <a:chOff x="923378" y="1916495"/>
            <a:chExt cx="2010204" cy="9189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8E2DA-C3A7-4BC4-A40D-C0A4710FD4E5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003291-0D92-461F-B532-5E3B9867B141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0">
            <a:extLst>
              <a:ext uri="{FF2B5EF4-FFF2-40B4-BE49-F238E27FC236}">
                <a16:creationId xmlns:a16="http://schemas.microsoft.com/office/drawing/2014/main" id="{6A901D41-3F61-40C9-AC99-9964CD0E7F64}"/>
              </a:ext>
            </a:extLst>
          </p:cNvPr>
          <p:cNvGrpSpPr/>
          <p:nvPr/>
        </p:nvGrpSpPr>
        <p:grpSpPr>
          <a:xfrm>
            <a:off x="4625390" y="2000120"/>
            <a:ext cx="2583018" cy="918902"/>
            <a:chOff x="923378" y="1916495"/>
            <a:chExt cx="2010204" cy="9189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3BB9D-43F5-4391-810A-3AE6FE9575EF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4BF966-2956-42F4-9F1A-2351C631E613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3">
            <a:extLst>
              <a:ext uri="{FF2B5EF4-FFF2-40B4-BE49-F238E27FC236}">
                <a16:creationId xmlns:a16="http://schemas.microsoft.com/office/drawing/2014/main" id="{58059335-503D-4EE5-B81F-5C3CE420D70B}"/>
              </a:ext>
            </a:extLst>
          </p:cNvPr>
          <p:cNvGrpSpPr/>
          <p:nvPr/>
        </p:nvGrpSpPr>
        <p:grpSpPr>
          <a:xfrm>
            <a:off x="4625390" y="3445665"/>
            <a:ext cx="2583018" cy="918902"/>
            <a:chOff x="923378" y="1916495"/>
            <a:chExt cx="2010204" cy="9189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05B4BA-993B-44EA-A879-3A6FD32B2311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899C3-8136-4C8D-90B3-191A284870D4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6">
            <a:extLst>
              <a:ext uri="{FF2B5EF4-FFF2-40B4-BE49-F238E27FC236}">
                <a16:creationId xmlns:a16="http://schemas.microsoft.com/office/drawing/2014/main" id="{010EA4B9-FDBA-42D4-BE6C-DD0463C1ED81}"/>
              </a:ext>
            </a:extLst>
          </p:cNvPr>
          <p:cNvGrpSpPr/>
          <p:nvPr/>
        </p:nvGrpSpPr>
        <p:grpSpPr>
          <a:xfrm>
            <a:off x="4625390" y="4891210"/>
            <a:ext cx="2583018" cy="918902"/>
            <a:chOff x="923378" y="1916495"/>
            <a:chExt cx="2010204" cy="9189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4529AF-6C2E-48D8-A7DC-35C17E9B3777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7BF121-0E40-483A-AF66-5953FD8BA8E1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97772-A94A-4F19-8E84-74641792286B}"/>
              </a:ext>
            </a:extLst>
          </p:cNvPr>
          <p:cNvSpPr txBox="1"/>
          <p:nvPr/>
        </p:nvSpPr>
        <p:spPr>
          <a:xfrm>
            <a:off x="7528554" y="779254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C315C-C3E4-4ADE-BCF1-D0D097606912}"/>
              </a:ext>
            </a:extLst>
          </p:cNvPr>
          <p:cNvSpPr txBox="1"/>
          <p:nvPr/>
        </p:nvSpPr>
        <p:spPr>
          <a:xfrm>
            <a:off x="7528554" y="1426416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E0152A-3F78-4B0E-BA06-FAB9E2CFA9BE}"/>
              </a:ext>
            </a:extLst>
          </p:cNvPr>
          <p:cNvSpPr/>
          <p:nvPr/>
        </p:nvSpPr>
        <p:spPr>
          <a:xfrm>
            <a:off x="8462753" y="42034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B72EA-4F17-44EC-8B58-6E2A0CCEF88B}"/>
              </a:ext>
            </a:extLst>
          </p:cNvPr>
          <p:cNvSpPr txBox="1"/>
          <p:nvPr/>
        </p:nvSpPr>
        <p:spPr>
          <a:xfrm>
            <a:off x="8462753" y="47408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19BA27E-615B-4C83-BD83-A9B5A2856B62}"/>
              </a:ext>
            </a:extLst>
          </p:cNvPr>
          <p:cNvSpPr/>
          <p:nvPr/>
        </p:nvSpPr>
        <p:spPr>
          <a:xfrm>
            <a:off x="7528554" y="2252968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5DD32A-C00E-4CC1-BD7F-D9B017DE098F}"/>
              </a:ext>
            </a:extLst>
          </p:cNvPr>
          <p:cNvSpPr/>
          <p:nvPr/>
        </p:nvSpPr>
        <p:spPr>
          <a:xfrm rot="10800000">
            <a:off x="10669636" y="576008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7E760F-0E2B-456D-B964-BF4266447548}"/>
              </a:ext>
            </a:extLst>
          </p:cNvPr>
          <p:cNvGrpSpPr/>
          <p:nvPr/>
        </p:nvGrpSpPr>
        <p:grpSpPr>
          <a:xfrm>
            <a:off x="4718800" y="1017675"/>
            <a:ext cx="5363972" cy="806674"/>
            <a:chOff x="5888286" y="872788"/>
            <a:chExt cx="5363972" cy="80667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8B64AD-4559-417F-8A7E-33D6DE905A6C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283375-F863-40D8-A19F-40F5EEEF5A42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43628-375E-4AAC-975E-B22C0BAAE01C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6B0477-DE7C-4734-A3B8-F816A2F1469C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B6FFD22-5239-45EB-8979-74397909A487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052780-47E3-4835-BB43-70FA2653BCB1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CF4DB0-323D-44D2-A583-60E5A52DE08D}"/>
              </a:ext>
            </a:extLst>
          </p:cNvPr>
          <p:cNvGrpSpPr/>
          <p:nvPr/>
        </p:nvGrpSpPr>
        <p:grpSpPr>
          <a:xfrm>
            <a:off x="5265953" y="2356334"/>
            <a:ext cx="5363972" cy="806674"/>
            <a:chOff x="5888286" y="872788"/>
            <a:chExt cx="5363972" cy="80667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0B7445-4117-4947-96ED-E4F53CAE147C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7B9FE1-4792-4AA3-8C7D-4E288CEFDD03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2363C7-73D7-49DD-B720-EB16EFD2C2A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AF7B20-1803-4298-B6B3-CE950DFA08AD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BEEB9B9-AA5E-4650-A983-1A4082593CA5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1CA2A3-6C2F-4B5A-A981-642F0A704326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1FA318-D28D-49BC-8B3D-13CEC7146371}"/>
              </a:ext>
            </a:extLst>
          </p:cNvPr>
          <p:cNvGrpSpPr/>
          <p:nvPr/>
        </p:nvGrpSpPr>
        <p:grpSpPr>
          <a:xfrm>
            <a:off x="5813106" y="3694993"/>
            <a:ext cx="5363972" cy="806674"/>
            <a:chOff x="5888286" y="872788"/>
            <a:chExt cx="5363972" cy="8066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DE3C0D-EA3A-4EC1-9425-20BACC2A10E9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879DAB-E9EB-4C76-92F4-033A8AC51FF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D85071E-3F3F-48E7-8B2B-0ED76E67B1D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068AAC4-D61B-4BC8-9F4B-178CEDA50B92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11D7144D-9153-4E24-8457-E14BE03052B6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3D67D8-734C-4374-91F2-93E409C3830E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2B993C-492A-4E76-8FFE-F9687E51B182}"/>
              </a:ext>
            </a:extLst>
          </p:cNvPr>
          <p:cNvGrpSpPr/>
          <p:nvPr/>
        </p:nvGrpSpPr>
        <p:grpSpPr>
          <a:xfrm>
            <a:off x="6360258" y="5033652"/>
            <a:ext cx="5363972" cy="806674"/>
            <a:chOff x="5888286" y="872788"/>
            <a:chExt cx="5363972" cy="80667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708A4-58E1-4CEC-A0BB-76B70B846064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E78405-0C47-432C-B144-9F618CC65FD9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3AEE01-55FA-415B-A04B-792E6C5C0A61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37F241-8567-40B4-BE0E-E9A3F234DA83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16E94EA-74B1-4DA8-98B5-3CAA024D4E05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ADEBDF-AE55-4F72-9DDC-4CDC0DC4A6A7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75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F758A1-1D46-4FB1-BA57-F87A3F89E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05960"/>
              </p:ext>
            </p:extLst>
          </p:nvPr>
        </p:nvGraphicFramePr>
        <p:xfrm>
          <a:off x="934152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658690-9666-4F8C-A39F-EF1A7CD22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14097"/>
              </p:ext>
            </p:extLst>
          </p:nvPr>
        </p:nvGraphicFramePr>
        <p:xfrm>
          <a:off x="3650941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3F7A46-BC35-429D-AEAD-54401A033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56876"/>
              </p:ext>
            </p:extLst>
          </p:nvPr>
        </p:nvGraphicFramePr>
        <p:xfrm>
          <a:off x="6367730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E159F5-52E1-4109-BB57-7D5AFD95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37167"/>
              </p:ext>
            </p:extLst>
          </p:nvPr>
        </p:nvGraphicFramePr>
        <p:xfrm>
          <a:off x="9084519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46991FB2-CFBB-4F5B-94F6-5ECA2D08BE0D}"/>
              </a:ext>
            </a:extLst>
          </p:cNvPr>
          <p:cNvSpPr/>
          <p:nvPr/>
        </p:nvSpPr>
        <p:spPr>
          <a:xfrm>
            <a:off x="10006908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0D409BA8-8FD3-4F53-BD49-A46D061FD7E6}"/>
              </a:ext>
            </a:extLst>
          </p:cNvPr>
          <p:cNvSpPr/>
          <p:nvPr/>
        </p:nvSpPr>
        <p:spPr>
          <a:xfrm>
            <a:off x="4545502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3651A2F5-7D1C-4E2C-B351-A293D949C96F}"/>
              </a:ext>
            </a:extLst>
          </p:cNvPr>
          <p:cNvSpPr/>
          <p:nvPr/>
        </p:nvSpPr>
        <p:spPr>
          <a:xfrm>
            <a:off x="1826678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C7DFA232-1D6B-48EE-9FC5-DABE089BBED8}"/>
              </a:ext>
            </a:extLst>
          </p:cNvPr>
          <p:cNvSpPr>
            <a:spLocks noChangeAspect="1"/>
          </p:cNvSpPr>
          <p:nvPr/>
        </p:nvSpPr>
        <p:spPr>
          <a:xfrm>
            <a:off x="7278010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6525523-3E21-4BBD-BF95-C958F2FFEBBB}"/>
              </a:ext>
            </a:extLst>
          </p:cNvPr>
          <p:cNvSpPr/>
          <p:nvPr/>
        </p:nvSpPr>
        <p:spPr>
          <a:xfrm>
            <a:off x="3761486" y="3529243"/>
            <a:ext cx="4104596" cy="75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ounded Rectangle 9">
            <a:extLst>
              <a:ext uri="{FF2B5EF4-FFF2-40B4-BE49-F238E27FC236}">
                <a16:creationId xmlns:a16="http://schemas.microsoft.com/office/drawing/2014/main" id="{11084B2B-AF03-4241-A312-6B6F5E46F5EA}"/>
              </a:ext>
            </a:extLst>
          </p:cNvPr>
          <p:cNvSpPr/>
          <p:nvPr/>
        </p:nvSpPr>
        <p:spPr>
          <a:xfrm rot="13500000">
            <a:off x="7548178" y="359553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ounded Rectangle 10">
            <a:extLst>
              <a:ext uri="{FF2B5EF4-FFF2-40B4-BE49-F238E27FC236}">
                <a16:creationId xmlns:a16="http://schemas.microsoft.com/office/drawing/2014/main" id="{99B290B6-1050-43AE-BD72-D0325EE2807A}"/>
              </a:ext>
            </a:extLst>
          </p:cNvPr>
          <p:cNvSpPr/>
          <p:nvPr/>
        </p:nvSpPr>
        <p:spPr>
          <a:xfrm rot="13500000">
            <a:off x="7724193" y="3595524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CCECD66-927B-4869-943A-BFDBCC43FBE1}"/>
              </a:ext>
            </a:extLst>
          </p:cNvPr>
          <p:cNvSpPr txBox="1"/>
          <p:nvPr/>
        </p:nvSpPr>
        <p:spPr>
          <a:xfrm>
            <a:off x="7818109" y="372257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8785E02-AA17-4594-8F5A-C6B99E37980F}"/>
              </a:ext>
            </a:extLst>
          </p:cNvPr>
          <p:cNvGrpSpPr/>
          <p:nvPr/>
        </p:nvGrpSpPr>
        <p:grpSpPr>
          <a:xfrm>
            <a:off x="4559875" y="3557703"/>
            <a:ext cx="2941347" cy="702903"/>
            <a:chOff x="4601865" y="1984732"/>
            <a:chExt cx="2246195" cy="702903"/>
          </a:xfrm>
        </p:grpSpPr>
        <p:sp>
          <p:nvSpPr>
            <p:cNvPr id="65" name="Text Placeholder 12">
              <a:extLst>
                <a:ext uri="{FF2B5EF4-FFF2-40B4-BE49-F238E27FC236}">
                  <a16:creationId xmlns:a16="http://schemas.microsoft.com/office/drawing/2014/main" id="{DB16D840-A515-4368-8EE3-B1A3673B7C07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 Placeholder 13">
              <a:extLst>
                <a:ext uri="{FF2B5EF4-FFF2-40B4-BE49-F238E27FC236}">
                  <a16:creationId xmlns:a16="http://schemas.microsoft.com/office/drawing/2014/main" id="{85D33FE7-F955-4EED-8B28-5082CBA92851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6134092D-AD44-4D79-AA43-1DCE67F0CC48}"/>
              </a:ext>
            </a:extLst>
          </p:cNvPr>
          <p:cNvSpPr/>
          <p:nvPr/>
        </p:nvSpPr>
        <p:spPr>
          <a:xfrm>
            <a:off x="5177350" y="2680088"/>
            <a:ext cx="4104596" cy="75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ounded Rectangle 18">
            <a:extLst>
              <a:ext uri="{FF2B5EF4-FFF2-40B4-BE49-F238E27FC236}">
                <a16:creationId xmlns:a16="http://schemas.microsoft.com/office/drawing/2014/main" id="{0AD5EB51-4C20-4BD4-911E-34AB108157A5}"/>
              </a:ext>
            </a:extLst>
          </p:cNvPr>
          <p:cNvSpPr/>
          <p:nvPr/>
        </p:nvSpPr>
        <p:spPr>
          <a:xfrm rot="13500000">
            <a:off x="8958997" y="2746375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4937E087-100B-4EC5-8C8D-58700EA87337}"/>
              </a:ext>
            </a:extLst>
          </p:cNvPr>
          <p:cNvSpPr/>
          <p:nvPr/>
        </p:nvSpPr>
        <p:spPr>
          <a:xfrm rot="13500000">
            <a:off x="9135012" y="2746370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3B3F86-104D-44BA-8483-D2C662460419}"/>
              </a:ext>
            </a:extLst>
          </p:cNvPr>
          <p:cNvSpPr txBox="1"/>
          <p:nvPr/>
        </p:nvSpPr>
        <p:spPr>
          <a:xfrm>
            <a:off x="9234015" y="2873422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AE8D91-C6AF-4E1D-AE95-29E79C2EFD4C}"/>
              </a:ext>
            </a:extLst>
          </p:cNvPr>
          <p:cNvGrpSpPr/>
          <p:nvPr/>
        </p:nvGrpSpPr>
        <p:grpSpPr>
          <a:xfrm>
            <a:off x="5978261" y="2707593"/>
            <a:ext cx="2941347" cy="702903"/>
            <a:chOff x="4601865" y="1984732"/>
            <a:chExt cx="2246195" cy="702903"/>
          </a:xfrm>
        </p:grpSpPr>
        <p:sp>
          <p:nvSpPr>
            <p:cNvPr id="72" name="Text Placeholder 12">
              <a:extLst>
                <a:ext uri="{FF2B5EF4-FFF2-40B4-BE49-F238E27FC236}">
                  <a16:creationId xmlns:a16="http://schemas.microsoft.com/office/drawing/2014/main" id="{94F542DB-20B2-4B51-B3E3-A03AFA652E44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 Placeholder 13">
              <a:extLst>
                <a:ext uri="{FF2B5EF4-FFF2-40B4-BE49-F238E27FC236}">
                  <a16:creationId xmlns:a16="http://schemas.microsoft.com/office/drawing/2014/main" id="{47EADA1C-98F4-4DA8-9A11-7DEB912C8E0F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83CC66B1-E679-4B13-9B54-B3EC3F78E276}"/>
              </a:ext>
            </a:extLst>
          </p:cNvPr>
          <p:cNvSpPr/>
          <p:nvPr/>
        </p:nvSpPr>
        <p:spPr>
          <a:xfrm>
            <a:off x="6588169" y="1830933"/>
            <a:ext cx="4104596" cy="75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ounded Rectangle 21">
            <a:extLst>
              <a:ext uri="{FF2B5EF4-FFF2-40B4-BE49-F238E27FC236}">
                <a16:creationId xmlns:a16="http://schemas.microsoft.com/office/drawing/2014/main" id="{E666AC34-7542-4805-826D-AAC03D8269F8}"/>
              </a:ext>
            </a:extLst>
          </p:cNvPr>
          <p:cNvSpPr/>
          <p:nvPr/>
        </p:nvSpPr>
        <p:spPr>
          <a:xfrm rot="13500000">
            <a:off x="10382354" y="189722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ounded Rectangle 22">
            <a:extLst>
              <a:ext uri="{FF2B5EF4-FFF2-40B4-BE49-F238E27FC236}">
                <a16:creationId xmlns:a16="http://schemas.microsoft.com/office/drawing/2014/main" id="{CFDEDDFF-7E22-4C5D-8F4B-B1B189899F9D}"/>
              </a:ext>
            </a:extLst>
          </p:cNvPr>
          <p:cNvSpPr/>
          <p:nvPr/>
        </p:nvSpPr>
        <p:spPr>
          <a:xfrm rot="13500000">
            <a:off x="10558369" y="1897214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00CB1F4-DA03-4218-98FC-9E6DDEE8D685}"/>
              </a:ext>
            </a:extLst>
          </p:cNvPr>
          <p:cNvSpPr txBox="1"/>
          <p:nvPr/>
        </p:nvSpPr>
        <p:spPr>
          <a:xfrm>
            <a:off x="10644872" y="202426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2B9EAF-A885-4717-BC8B-02F89C251910}"/>
              </a:ext>
            </a:extLst>
          </p:cNvPr>
          <p:cNvGrpSpPr/>
          <p:nvPr/>
        </p:nvGrpSpPr>
        <p:grpSpPr>
          <a:xfrm>
            <a:off x="7396649" y="1857483"/>
            <a:ext cx="2941347" cy="702903"/>
            <a:chOff x="4601865" y="1984732"/>
            <a:chExt cx="2246195" cy="702903"/>
          </a:xfrm>
        </p:grpSpPr>
        <p:sp>
          <p:nvSpPr>
            <p:cNvPr id="79" name="Text Placeholder 12">
              <a:extLst>
                <a:ext uri="{FF2B5EF4-FFF2-40B4-BE49-F238E27FC236}">
                  <a16:creationId xmlns:a16="http://schemas.microsoft.com/office/drawing/2014/main" id="{E896E443-A438-4F22-AFDC-02AEE6B207DF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 Placeholder 13">
              <a:extLst>
                <a:ext uri="{FF2B5EF4-FFF2-40B4-BE49-F238E27FC236}">
                  <a16:creationId xmlns:a16="http://schemas.microsoft.com/office/drawing/2014/main" id="{E0A2F1A5-6718-4629-A67E-27E4869F25E3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8568355-2B78-4038-9831-3A23AB23078E}"/>
              </a:ext>
            </a:extLst>
          </p:cNvPr>
          <p:cNvSpPr/>
          <p:nvPr/>
        </p:nvSpPr>
        <p:spPr>
          <a:xfrm>
            <a:off x="2340577" y="4382216"/>
            <a:ext cx="4104596" cy="75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ounded Rectangle 15">
            <a:extLst>
              <a:ext uri="{FF2B5EF4-FFF2-40B4-BE49-F238E27FC236}">
                <a16:creationId xmlns:a16="http://schemas.microsoft.com/office/drawing/2014/main" id="{55611FBA-ED9C-4616-983E-ECC439756518}"/>
              </a:ext>
            </a:extLst>
          </p:cNvPr>
          <p:cNvSpPr/>
          <p:nvPr/>
        </p:nvSpPr>
        <p:spPr>
          <a:xfrm rot="13500000">
            <a:off x="6132314" y="4448502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ounded Rectangle 16">
            <a:extLst>
              <a:ext uri="{FF2B5EF4-FFF2-40B4-BE49-F238E27FC236}">
                <a16:creationId xmlns:a16="http://schemas.microsoft.com/office/drawing/2014/main" id="{ECD396B7-8818-44C6-A845-9827FE7A4FFB}"/>
              </a:ext>
            </a:extLst>
          </p:cNvPr>
          <p:cNvSpPr/>
          <p:nvPr/>
        </p:nvSpPr>
        <p:spPr>
          <a:xfrm rot="13500000">
            <a:off x="6308329" y="4448496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58080C-983D-4BF6-97CE-B5962749C1A1}"/>
              </a:ext>
            </a:extLst>
          </p:cNvPr>
          <p:cNvSpPr txBox="1"/>
          <p:nvPr/>
        </p:nvSpPr>
        <p:spPr>
          <a:xfrm>
            <a:off x="6397158" y="457555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4875122-8204-4953-AA5B-9A798B62C0BE}"/>
              </a:ext>
            </a:extLst>
          </p:cNvPr>
          <p:cNvGrpSpPr/>
          <p:nvPr/>
        </p:nvGrpSpPr>
        <p:grpSpPr>
          <a:xfrm>
            <a:off x="3141489" y="4407813"/>
            <a:ext cx="2941347" cy="702903"/>
            <a:chOff x="4601865" y="1984732"/>
            <a:chExt cx="2246195" cy="702903"/>
          </a:xfrm>
        </p:grpSpPr>
        <p:sp>
          <p:nvSpPr>
            <p:cNvPr id="86" name="Text Placeholder 12">
              <a:extLst>
                <a:ext uri="{FF2B5EF4-FFF2-40B4-BE49-F238E27FC236}">
                  <a16:creationId xmlns:a16="http://schemas.microsoft.com/office/drawing/2014/main" id="{2FAE0067-EF69-4E70-9CF4-32ED9AD92A37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 Placeholder 13">
              <a:extLst>
                <a:ext uri="{FF2B5EF4-FFF2-40B4-BE49-F238E27FC236}">
                  <a16:creationId xmlns:a16="http://schemas.microsoft.com/office/drawing/2014/main" id="{A081FEE1-5F9C-42DE-8F81-96479480C693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1B32740-62FE-4ED3-9343-CD046EADFE63}"/>
              </a:ext>
            </a:extLst>
          </p:cNvPr>
          <p:cNvSpPr/>
          <p:nvPr/>
        </p:nvSpPr>
        <p:spPr>
          <a:xfrm>
            <a:off x="914623" y="5231372"/>
            <a:ext cx="4104596" cy="75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Rounded Rectangle 12">
            <a:extLst>
              <a:ext uri="{FF2B5EF4-FFF2-40B4-BE49-F238E27FC236}">
                <a16:creationId xmlns:a16="http://schemas.microsoft.com/office/drawing/2014/main" id="{DAC9D1E6-F195-47FB-83CE-69E34B9CFBCB}"/>
              </a:ext>
            </a:extLst>
          </p:cNvPr>
          <p:cNvSpPr/>
          <p:nvPr/>
        </p:nvSpPr>
        <p:spPr>
          <a:xfrm rot="13500000">
            <a:off x="4711405" y="5290832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ounded Rectangle 13">
            <a:extLst>
              <a:ext uri="{FF2B5EF4-FFF2-40B4-BE49-F238E27FC236}">
                <a16:creationId xmlns:a16="http://schemas.microsoft.com/office/drawing/2014/main" id="{85383FB2-0BFE-4457-93F7-2E38690BF27B}"/>
              </a:ext>
            </a:extLst>
          </p:cNvPr>
          <p:cNvSpPr/>
          <p:nvPr/>
        </p:nvSpPr>
        <p:spPr>
          <a:xfrm rot="13500000">
            <a:off x="4887420" y="5290826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A69CA48-A528-4DC3-9B6C-E48C771C3A3E}"/>
              </a:ext>
            </a:extLst>
          </p:cNvPr>
          <p:cNvSpPr txBox="1"/>
          <p:nvPr/>
        </p:nvSpPr>
        <p:spPr>
          <a:xfrm>
            <a:off x="4971162" y="541788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90A9085-319B-4AE9-B4C2-B8ACF4087297}"/>
              </a:ext>
            </a:extLst>
          </p:cNvPr>
          <p:cNvGrpSpPr/>
          <p:nvPr/>
        </p:nvGrpSpPr>
        <p:grpSpPr>
          <a:xfrm>
            <a:off x="1723103" y="5257922"/>
            <a:ext cx="2941347" cy="702903"/>
            <a:chOff x="4601865" y="1984732"/>
            <a:chExt cx="2246195" cy="702903"/>
          </a:xfrm>
        </p:grpSpPr>
        <p:sp>
          <p:nvSpPr>
            <p:cNvPr id="93" name="Text Placeholder 12">
              <a:extLst>
                <a:ext uri="{FF2B5EF4-FFF2-40B4-BE49-F238E27FC236}">
                  <a16:creationId xmlns:a16="http://schemas.microsoft.com/office/drawing/2014/main" id="{C9788ECA-F986-45CC-ACFE-406EA199BACF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 Placeholder 13">
              <a:extLst>
                <a:ext uri="{FF2B5EF4-FFF2-40B4-BE49-F238E27FC236}">
                  <a16:creationId xmlns:a16="http://schemas.microsoft.com/office/drawing/2014/main" id="{73401C2F-5F4E-4B7A-8E4C-6D4F57E7A25A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E3D8EED-9CF2-40E1-A031-4C801709FDBB}"/>
              </a:ext>
            </a:extLst>
          </p:cNvPr>
          <p:cNvSpPr txBox="1"/>
          <p:nvPr/>
        </p:nvSpPr>
        <p:spPr>
          <a:xfrm>
            <a:off x="828100" y="1776814"/>
            <a:ext cx="3284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A1428AF-CB4A-47C8-ACAD-3ECF1EB9842D}"/>
              </a:ext>
            </a:extLst>
          </p:cNvPr>
          <p:cNvSpPr txBox="1"/>
          <p:nvPr/>
        </p:nvSpPr>
        <p:spPr>
          <a:xfrm>
            <a:off x="8115616" y="5063135"/>
            <a:ext cx="3284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97" name="Rounded Rectangle 32">
            <a:extLst>
              <a:ext uri="{FF2B5EF4-FFF2-40B4-BE49-F238E27FC236}">
                <a16:creationId xmlns:a16="http://schemas.microsoft.com/office/drawing/2014/main" id="{682508A8-417F-4A99-8C9B-17290098705F}"/>
              </a:ext>
            </a:extLst>
          </p:cNvPr>
          <p:cNvSpPr/>
          <p:nvPr/>
        </p:nvSpPr>
        <p:spPr>
          <a:xfrm>
            <a:off x="2643918" y="46160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Rectangle 16">
            <a:extLst>
              <a:ext uri="{FF2B5EF4-FFF2-40B4-BE49-F238E27FC236}">
                <a16:creationId xmlns:a16="http://schemas.microsoft.com/office/drawing/2014/main" id="{635F0DBB-744B-4CCC-8C47-DEF29E183C12}"/>
              </a:ext>
            </a:extLst>
          </p:cNvPr>
          <p:cNvSpPr/>
          <p:nvPr/>
        </p:nvSpPr>
        <p:spPr>
          <a:xfrm rot="2700000">
            <a:off x="4092040" y="36688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Rounded Rectangle 25">
            <a:extLst>
              <a:ext uri="{FF2B5EF4-FFF2-40B4-BE49-F238E27FC236}">
                <a16:creationId xmlns:a16="http://schemas.microsoft.com/office/drawing/2014/main" id="{3C53BA89-C2E1-4CEF-B0E7-26CAE74BF59F}"/>
              </a:ext>
            </a:extLst>
          </p:cNvPr>
          <p:cNvSpPr/>
          <p:nvPr/>
        </p:nvSpPr>
        <p:spPr>
          <a:xfrm>
            <a:off x="5386840" y="290706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ounded Rectangle 27">
            <a:extLst>
              <a:ext uri="{FF2B5EF4-FFF2-40B4-BE49-F238E27FC236}">
                <a16:creationId xmlns:a16="http://schemas.microsoft.com/office/drawing/2014/main" id="{CA1343CD-62BF-4219-88B7-E72306AFEC3C}"/>
              </a:ext>
            </a:extLst>
          </p:cNvPr>
          <p:cNvSpPr/>
          <p:nvPr/>
        </p:nvSpPr>
        <p:spPr>
          <a:xfrm>
            <a:off x="6842662" y="20731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Block Arc 10">
            <a:extLst>
              <a:ext uri="{FF2B5EF4-FFF2-40B4-BE49-F238E27FC236}">
                <a16:creationId xmlns:a16="http://schemas.microsoft.com/office/drawing/2014/main" id="{4AF633F6-9480-4F1E-922D-6ADF23D55E9D}"/>
              </a:ext>
            </a:extLst>
          </p:cNvPr>
          <p:cNvSpPr/>
          <p:nvPr/>
        </p:nvSpPr>
        <p:spPr>
          <a:xfrm>
            <a:off x="1120795" y="545640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">
            <a:extLst>
              <a:ext uri="{FF2B5EF4-FFF2-40B4-BE49-F238E27FC236}">
                <a16:creationId xmlns:a16="http://schemas.microsoft.com/office/drawing/2014/main" id="{959975FE-E536-4C61-B19E-77542AEA93EA}"/>
              </a:ext>
            </a:extLst>
          </p:cNvPr>
          <p:cNvSpPr/>
          <p:nvPr/>
        </p:nvSpPr>
        <p:spPr>
          <a:xfrm>
            <a:off x="4709958" y="1571625"/>
            <a:ext cx="3105150" cy="4495793"/>
          </a:xfrm>
          <a:prstGeom prst="roundRect">
            <a:avLst>
              <a:gd name="adj" fmla="val 40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46" latinLnBrk="1">
              <a:spcBef>
                <a:spcPct val="20000"/>
              </a:spcBef>
            </a:pPr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23" name="직사각형 19">
            <a:extLst>
              <a:ext uri="{FF2B5EF4-FFF2-40B4-BE49-F238E27FC236}">
                <a16:creationId xmlns:a16="http://schemas.microsoft.com/office/drawing/2014/main" id="{F3C370FE-AAA6-43D5-9028-7DB27612F8A7}"/>
              </a:ext>
            </a:extLst>
          </p:cNvPr>
          <p:cNvSpPr/>
          <p:nvPr/>
        </p:nvSpPr>
        <p:spPr>
          <a:xfrm>
            <a:off x="8347344" y="1571625"/>
            <a:ext cx="3105150" cy="4495793"/>
          </a:xfrm>
          <a:prstGeom prst="roundRect">
            <a:avLst>
              <a:gd name="adj" fmla="val 5931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46" latinLnBrk="1">
              <a:spcBef>
                <a:spcPct val="20000"/>
              </a:spcBef>
            </a:pPr>
            <a:endParaRPr lang="ko-KR" altLang="en-US">
              <a:solidFill>
                <a:srgbClr val="262626"/>
              </a:solidFill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310DD083-E0ED-46C6-948D-B127F05AC76C}"/>
              </a:ext>
            </a:extLst>
          </p:cNvPr>
          <p:cNvGrpSpPr/>
          <p:nvPr/>
        </p:nvGrpSpPr>
        <p:grpSpPr>
          <a:xfrm flipH="1">
            <a:off x="4557909" y="1784144"/>
            <a:ext cx="2648011" cy="475870"/>
            <a:chOff x="2639660" y="2017026"/>
            <a:chExt cx="1800200" cy="376921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391D75BB-155E-46F6-81A7-4F969F283C22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5EFBA5E0-3D5A-4BA4-AFB4-20C1BA7BFE6F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4C993487-EC22-4EA5-BDAF-4FDEC63F3AF9}"/>
              </a:ext>
            </a:extLst>
          </p:cNvPr>
          <p:cNvGrpSpPr/>
          <p:nvPr/>
        </p:nvGrpSpPr>
        <p:grpSpPr>
          <a:xfrm flipH="1">
            <a:off x="8172423" y="1784146"/>
            <a:ext cx="2648011" cy="475870"/>
            <a:chOff x="2639660" y="2017026"/>
            <a:chExt cx="1800200" cy="376921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B3895ADF-7B99-4B8B-A365-0CD4673E20E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462D9109-6C51-4A6D-BCEE-30EA965BFC17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3D0AF08-B250-42FC-86D9-F9E66C776421}"/>
              </a:ext>
            </a:extLst>
          </p:cNvPr>
          <p:cNvSpPr txBox="1">
            <a:spLocks/>
          </p:cNvSpPr>
          <p:nvPr/>
        </p:nvSpPr>
        <p:spPr>
          <a:xfrm>
            <a:off x="4695127" y="1823730"/>
            <a:ext cx="2153348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4AFF4F8-5451-4CA6-A526-731FE59D7F5C}"/>
              </a:ext>
            </a:extLst>
          </p:cNvPr>
          <p:cNvSpPr txBox="1">
            <a:spLocks/>
          </p:cNvSpPr>
          <p:nvPr/>
        </p:nvSpPr>
        <p:spPr>
          <a:xfrm>
            <a:off x="8271144" y="1823730"/>
            <a:ext cx="2153348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8CED34-84D1-48E7-8ABA-FDBD83E4EAAB}"/>
              </a:ext>
            </a:extLst>
          </p:cNvPr>
          <p:cNvSpPr txBox="1"/>
          <p:nvPr/>
        </p:nvSpPr>
        <p:spPr>
          <a:xfrm>
            <a:off x="4938528" y="2307111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11F8F-68A2-4E09-8867-A97EA4E6DA1C}"/>
              </a:ext>
            </a:extLst>
          </p:cNvPr>
          <p:cNvSpPr txBox="1"/>
          <p:nvPr/>
        </p:nvSpPr>
        <p:spPr>
          <a:xfrm>
            <a:off x="8575915" y="2307111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065F889-43A9-401F-A2E1-38EF5F731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40A4E-6067-4A54-A84F-71F137C23A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942694-171A-481B-8ED6-4688B2FBD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69139"/>
              </p:ext>
            </p:extLst>
          </p:nvPr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960DED5-834B-48AD-A02C-8B30BA9D3B45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B26635-F20D-4DBF-92CD-F4A269CB2DA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C5B4A4-FD04-4323-9EDC-7F5ED2FE368A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A1F9D5-2CB2-4BAF-A867-700291ED4540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5082D-4CD6-4B23-931B-72E809430B43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EEEAC-3E3E-40BB-AFCE-3FC12DB03CB1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6BB22F-8A33-4C62-8450-868F64C15D8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57D97-3A8F-4AA5-BF32-60085BBF9F3B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F658C0-3FA9-43FD-B872-5CE50B6C5F7B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F572B-A3FA-491D-AC38-7350CCC5B72C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8115B21A-DACF-4A41-B106-FEBB27D4D972}"/>
              </a:ext>
            </a:extLst>
          </p:cNvPr>
          <p:cNvSpPr/>
          <p:nvPr/>
        </p:nvSpPr>
        <p:spPr>
          <a:xfrm>
            <a:off x="1123571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F033D6B-8C2B-4948-832F-B91AB2998811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7">
            <a:extLst>
              <a:ext uri="{FF2B5EF4-FFF2-40B4-BE49-F238E27FC236}">
                <a16:creationId xmlns:a16="http://schemas.microsoft.com/office/drawing/2014/main" id="{AE3B5D7E-3F56-4FE9-A21E-C15C5B08C000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CF9C16EF-8193-48DC-9FD0-1E7E4AA08FBB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ounded Rectangle 32">
              <a:extLst>
                <a:ext uri="{FF2B5EF4-FFF2-40B4-BE49-F238E27FC236}">
                  <a16:creationId xmlns:a16="http://schemas.microsoft.com/office/drawing/2014/main" id="{CA49B9DE-3613-47F0-A1DB-AB7D7A65BE04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36">
              <a:extLst>
                <a:ext uri="{FF2B5EF4-FFF2-40B4-BE49-F238E27FC236}">
                  <a16:creationId xmlns:a16="http://schemas.microsoft.com/office/drawing/2014/main" id="{9445664A-0719-4AD6-8944-FCF7BA568BF7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43">
              <a:extLst>
                <a:ext uri="{FF2B5EF4-FFF2-40B4-BE49-F238E27FC236}">
                  <a16:creationId xmlns:a16="http://schemas.microsoft.com/office/drawing/2014/main" id="{D0DE8A05-6E5D-48F6-A4D3-E0510ED3CD1A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689575-1062-41A3-BE57-48FB6C6595D8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49" name="Pie 45">
              <a:extLst>
                <a:ext uri="{FF2B5EF4-FFF2-40B4-BE49-F238E27FC236}">
                  <a16:creationId xmlns:a16="http://schemas.microsoft.com/office/drawing/2014/main" id="{44ADBBEF-FCA5-4D24-84C2-0CE9E2F4242C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Pie 51">
              <a:extLst>
                <a:ext uri="{FF2B5EF4-FFF2-40B4-BE49-F238E27FC236}">
                  <a16:creationId xmlns:a16="http://schemas.microsoft.com/office/drawing/2014/main" id="{739C3026-0BF8-4592-93A3-767DE95B7C13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Pie 52">
              <a:extLst>
                <a:ext uri="{FF2B5EF4-FFF2-40B4-BE49-F238E27FC236}">
                  <a16:creationId xmlns:a16="http://schemas.microsoft.com/office/drawing/2014/main" id="{595CEBDC-9731-4860-AB8E-1542E4ED35A0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2" name="Pie 53">
              <a:extLst>
                <a:ext uri="{FF2B5EF4-FFF2-40B4-BE49-F238E27FC236}">
                  <a16:creationId xmlns:a16="http://schemas.microsoft.com/office/drawing/2014/main" id="{4E115B56-EFF2-4937-B726-4A3E20D33E6F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10DCE03-8652-46DC-BCC3-0348BF78D751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31EB75-D809-4BD7-B365-06D17B48C657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7EC7D9-33A7-4C61-80FD-DCF4B938E23E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EED86-A8D0-43FA-9A11-49B515956F5B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335FFA-A8E0-4BA7-BD2B-BA906060FB3F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194C3A-0162-4F67-9039-56BCF647444B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4CADB89-8AEE-4496-8032-AF182BB00E13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B71174D-4632-4FFA-8AD3-867EDEE661A5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962AD57-9781-409A-81AB-E69EEAD4C5CF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DB5DD5C-E506-448F-BB47-FC3684599698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7E6414A-AB1A-4F47-874A-6E673B0F31F6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1B3B8CA-7D38-4E39-A5E1-C5F6ED4ED42F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52D814-2053-45DA-BDB6-A246C3D69092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264F767-0B7E-411B-A4B2-3BAE526126B6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C6E327-9F87-404F-A348-27844B9AC73A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83646E-62BE-4499-A61D-10C73C3AF934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81BBB0-17BF-4305-AEC0-9E351F0D48EB}"/>
              </a:ext>
            </a:extLst>
          </p:cNvPr>
          <p:cNvGrpSpPr/>
          <p:nvPr/>
        </p:nvGrpSpPr>
        <p:grpSpPr>
          <a:xfrm>
            <a:off x="798580" y="3487163"/>
            <a:ext cx="3984335" cy="2860079"/>
            <a:chOff x="755576" y="2985717"/>
            <a:chExt cx="3092136" cy="28600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798A9E-BBB2-4654-BC42-C45C7F363A65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C0466F-B216-433D-9638-604C04016D07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7D89DB-B7E8-46AD-960A-AEBB75698167}"/>
              </a:ext>
            </a:extLst>
          </p:cNvPr>
          <p:cNvSpPr txBox="1"/>
          <p:nvPr/>
        </p:nvSpPr>
        <p:spPr>
          <a:xfrm>
            <a:off x="798580" y="510758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A4C25-2DE4-4A6A-9219-9CCD449BE479}"/>
              </a:ext>
            </a:extLst>
          </p:cNvPr>
          <p:cNvSpPr/>
          <p:nvPr/>
        </p:nvSpPr>
        <p:spPr>
          <a:xfrm>
            <a:off x="5252568" y="3088364"/>
            <a:ext cx="1658427" cy="16584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95C74-3A95-4D17-A457-021A2AC1CB6F}"/>
              </a:ext>
            </a:extLst>
          </p:cNvPr>
          <p:cNvSpPr txBox="1"/>
          <p:nvPr/>
        </p:nvSpPr>
        <p:spPr>
          <a:xfrm>
            <a:off x="5648882" y="3455910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425971-C38D-4AED-9BE9-B069E9619DF6}"/>
              </a:ext>
            </a:extLst>
          </p:cNvPr>
          <p:cNvGrpSpPr/>
          <p:nvPr/>
        </p:nvGrpSpPr>
        <p:grpSpPr>
          <a:xfrm>
            <a:off x="4051337" y="1813862"/>
            <a:ext cx="4060889" cy="4207426"/>
            <a:chOff x="2355806" y="1647580"/>
            <a:chExt cx="4360380" cy="4517724"/>
          </a:xfrm>
        </p:grpSpPr>
        <p:sp>
          <p:nvSpPr>
            <p:cNvPr id="6" name="Donut 5">
              <a:extLst>
                <a:ext uri="{FF2B5EF4-FFF2-40B4-BE49-F238E27FC236}">
                  <a16:creationId xmlns:a16="http://schemas.microsoft.com/office/drawing/2014/main" id="{274B28D6-1F9C-43A8-9259-D17E0B5FC1C5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632FA91-D44E-4049-9E2C-C7C3C004E699}"/>
                </a:ext>
              </a:extLst>
            </p:cNvPr>
            <p:cNvSpPr/>
            <p:nvPr/>
          </p:nvSpPr>
          <p:spPr>
            <a:xfrm>
              <a:off x="305983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C898378-D3F6-4C96-8388-7B7B37E4F0A1}"/>
                </a:ext>
              </a:extLst>
            </p:cNvPr>
            <p:cNvSpPr/>
            <p:nvPr/>
          </p:nvSpPr>
          <p:spPr>
            <a:xfrm>
              <a:off x="502010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F2D5218-A0F7-4362-9862-C400BF964E78}"/>
                </a:ext>
              </a:extLst>
            </p:cNvPr>
            <p:cNvSpPr/>
            <p:nvPr/>
          </p:nvSpPr>
          <p:spPr>
            <a:xfrm>
              <a:off x="305983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A7EC9EF-51D1-41B7-A5F9-3AB58A6D3D64}"/>
                </a:ext>
              </a:extLst>
            </p:cNvPr>
            <p:cNvSpPr/>
            <p:nvPr/>
          </p:nvSpPr>
          <p:spPr>
            <a:xfrm>
              <a:off x="502010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CA6EA6D-9F14-494C-A5AD-8E5E0D940F42}"/>
                </a:ext>
              </a:extLst>
            </p:cNvPr>
            <p:cNvSpPr/>
            <p:nvPr/>
          </p:nvSpPr>
          <p:spPr>
            <a:xfrm>
              <a:off x="2355806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BD7F26-54CC-4F47-86D3-B3BB1D177401}"/>
                </a:ext>
              </a:extLst>
            </p:cNvPr>
            <p:cNvSpPr/>
            <p:nvPr/>
          </p:nvSpPr>
          <p:spPr>
            <a:xfrm>
              <a:off x="5652120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DC4D8-00DE-4F16-9F0D-209FFCF1CEA6}"/>
              </a:ext>
            </a:extLst>
          </p:cNvPr>
          <p:cNvGrpSpPr/>
          <p:nvPr/>
        </p:nvGrpSpPr>
        <p:grpSpPr>
          <a:xfrm>
            <a:off x="7704882" y="5100985"/>
            <a:ext cx="3250335" cy="863315"/>
            <a:chOff x="993672" y="3698889"/>
            <a:chExt cx="1998939" cy="8633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A5236B-5761-4238-96F8-A64EDE085D2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F05723-EE8A-4628-99AE-946FB86B30C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2275B0-11F7-4085-A634-54930C1903AC}"/>
              </a:ext>
            </a:extLst>
          </p:cNvPr>
          <p:cNvGrpSpPr/>
          <p:nvPr/>
        </p:nvGrpSpPr>
        <p:grpSpPr>
          <a:xfrm>
            <a:off x="1345223" y="5100985"/>
            <a:ext cx="3204909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BC47B-8245-479F-8CEC-F12D813F588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1379A1-8FF9-44E4-B962-2A9D4E6EED1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7CE440-3E6B-4D36-9610-54C9AFAD09BF}"/>
              </a:ext>
            </a:extLst>
          </p:cNvPr>
          <p:cNvGrpSpPr/>
          <p:nvPr/>
        </p:nvGrpSpPr>
        <p:grpSpPr>
          <a:xfrm>
            <a:off x="1345223" y="1893233"/>
            <a:ext cx="3204909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164A16-E99C-440D-846E-FE09CB67BFD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9A5D66-4AE9-47F1-874E-068FA0698FA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F7833F-341D-41F6-9B44-614A27C9A447}"/>
              </a:ext>
            </a:extLst>
          </p:cNvPr>
          <p:cNvGrpSpPr/>
          <p:nvPr/>
        </p:nvGrpSpPr>
        <p:grpSpPr>
          <a:xfrm>
            <a:off x="7704882" y="1893233"/>
            <a:ext cx="3250335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432FB0-4B95-4232-999A-5B1FF77FFF0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56C7F5-AC51-4EBF-B6D3-E68373EDF55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0E9042-1D44-4A32-A275-68964C50D92D}"/>
              </a:ext>
            </a:extLst>
          </p:cNvPr>
          <p:cNvGrpSpPr/>
          <p:nvPr/>
        </p:nvGrpSpPr>
        <p:grpSpPr>
          <a:xfrm>
            <a:off x="697656" y="3499444"/>
            <a:ext cx="3204909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E48B93-AE63-4D32-8F68-92C2943BD1F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4263D2-B870-42FD-8913-C1F15E67FF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78FEA6FE-D382-4297-981A-EBFD87EA3763}"/>
              </a:ext>
            </a:extLst>
          </p:cNvPr>
          <p:cNvSpPr/>
          <p:nvPr/>
        </p:nvSpPr>
        <p:spPr>
          <a:xfrm>
            <a:off x="7479608" y="381507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72AECB83-88A2-4D8D-8C89-DE27D5C57990}"/>
              </a:ext>
            </a:extLst>
          </p:cNvPr>
          <p:cNvSpPr/>
          <p:nvPr/>
        </p:nvSpPr>
        <p:spPr>
          <a:xfrm rot="5400000">
            <a:off x="5047255" y="214833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5D9D7E10-24D6-45DD-AC7D-33228DC240D3}"/>
              </a:ext>
            </a:extLst>
          </p:cNvPr>
          <p:cNvSpPr/>
          <p:nvPr/>
        </p:nvSpPr>
        <p:spPr>
          <a:xfrm>
            <a:off x="6866808" y="537260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3CD205-215F-4DFD-B642-E402DD233E45}"/>
              </a:ext>
            </a:extLst>
          </p:cNvPr>
          <p:cNvSpPr/>
          <p:nvPr/>
        </p:nvSpPr>
        <p:spPr>
          <a:xfrm flipH="1">
            <a:off x="4374430" y="37844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F70F3727-0B39-42A3-981A-D17BA1FEA516}"/>
              </a:ext>
            </a:extLst>
          </p:cNvPr>
          <p:cNvSpPr>
            <a:spLocks noChangeAspect="1"/>
          </p:cNvSpPr>
          <p:nvPr/>
        </p:nvSpPr>
        <p:spPr>
          <a:xfrm>
            <a:off x="5012737" y="534697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8322081A-4696-4257-8CC6-C267670299DC}"/>
              </a:ext>
            </a:extLst>
          </p:cNvPr>
          <p:cNvSpPr/>
          <p:nvPr/>
        </p:nvSpPr>
        <p:spPr>
          <a:xfrm>
            <a:off x="6831068" y="21693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ck Arc 9">
            <a:extLst>
              <a:ext uri="{FF2B5EF4-FFF2-40B4-BE49-F238E27FC236}">
                <a16:creationId xmlns:a16="http://schemas.microsoft.com/office/drawing/2014/main" id="{99FF060E-C0DF-4D50-9D7D-6F2E24CFFF28}"/>
              </a:ext>
            </a:extLst>
          </p:cNvPr>
          <p:cNvSpPr/>
          <p:nvPr/>
        </p:nvSpPr>
        <p:spPr>
          <a:xfrm rot="10800000">
            <a:off x="3915666" y="2441947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52FB0801-C0E6-4BDA-A9F3-438AFCC3A886}"/>
              </a:ext>
            </a:extLst>
          </p:cNvPr>
          <p:cNvSpPr/>
          <p:nvPr/>
        </p:nvSpPr>
        <p:spPr>
          <a:xfrm rot="16200000">
            <a:off x="3915341" y="2860398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37284-B3C5-45C7-BE7E-2D6FDC24D632}"/>
              </a:ext>
            </a:extLst>
          </p:cNvPr>
          <p:cNvGrpSpPr/>
          <p:nvPr/>
        </p:nvGrpSpPr>
        <p:grpSpPr>
          <a:xfrm>
            <a:off x="5631832" y="2441947"/>
            <a:ext cx="2614885" cy="2611786"/>
            <a:chOff x="3851186" y="2501708"/>
            <a:chExt cx="2867632" cy="286423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DDFFF21-3E45-44CF-A579-4DD3B8D93978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0D70FC9-7137-49BB-B728-6A597B659E8A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17284418-92F9-4AEF-A23F-E83739E9CA5C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6DF9318F-516E-47E6-A857-ECCE60C60F83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7949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A8112FAD-5E5E-46A8-9D34-6B14BE8F55B4}"/>
              </a:ext>
            </a:extLst>
          </p:cNvPr>
          <p:cNvSpPr/>
          <p:nvPr/>
        </p:nvSpPr>
        <p:spPr>
          <a:xfrm rot="10800000">
            <a:off x="3915666" y="2441947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7">
            <a:extLst>
              <a:ext uri="{FF2B5EF4-FFF2-40B4-BE49-F238E27FC236}">
                <a16:creationId xmlns:a16="http://schemas.microsoft.com/office/drawing/2014/main" id="{A2F6AC28-581B-442F-ADF2-212555B41A0A}"/>
              </a:ext>
            </a:extLst>
          </p:cNvPr>
          <p:cNvSpPr/>
          <p:nvPr/>
        </p:nvSpPr>
        <p:spPr>
          <a:xfrm rot="16200000">
            <a:off x="3704813" y="3082568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9002A-3EFA-40A6-AE2E-353F0E0A68FC}"/>
              </a:ext>
            </a:extLst>
          </p:cNvPr>
          <p:cNvSpPr txBox="1"/>
          <p:nvPr/>
        </p:nvSpPr>
        <p:spPr>
          <a:xfrm>
            <a:off x="3200400" y="1617671"/>
            <a:ext cx="1607528" cy="340519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86B95-6D46-474C-A8FE-FEAF23F708DE}"/>
              </a:ext>
            </a:extLst>
          </p:cNvPr>
          <p:cNvSpPr txBox="1"/>
          <p:nvPr/>
        </p:nvSpPr>
        <p:spPr>
          <a:xfrm>
            <a:off x="868668" y="1948032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A4F03-41C0-46A6-A931-5659A7DDDBAC}"/>
              </a:ext>
            </a:extLst>
          </p:cNvPr>
          <p:cNvSpPr txBox="1"/>
          <p:nvPr/>
        </p:nvSpPr>
        <p:spPr>
          <a:xfrm>
            <a:off x="7355978" y="4813194"/>
            <a:ext cx="1609344" cy="34051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96B21-5326-4A38-9A2E-B5B69BAD2EA1}"/>
              </a:ext>
            </a:extLst>
          </p:cNvPr>
          <p:cNvSpPr txBox="1"/>
          <p:nvPr/>
        </p:nvSpPr>
        <p:spPr>
          <a:xfrm>
            <a:off x="7355977" y="5143555"/>
            <a:ext cx="39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F9D57BF3-ED69-48AA-86A0-7DD0741B46AD}"/>
              </a:ext>
            </a:extLst>
          </p:cNvPr>
          <p:cNvSpPr/>
          <p:nvPr/>
        </p:nvSpPr>
        <p:spPr>
          <a:xfrm rot="16200000">
            <a:off x="4987003" y="3518031"/>
            <a:ext cx="449680" cy="4499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AA057D40-5234-4A2D-A33F-931EF87C1DAE}"/>
              </a:ext>
            </a:extLst>
          </p:cNvPr>
          <p:cNvSpPr>
            <a:spLocks noChangeAspect="1"/>
          </p:cNvSpPr>
          <p:nvPr/>
        </p:nvSpPr>
        <p:spPr>
          <a:xfrm>
            <a:off x="6727331" y="3512903"/>
            <a:ext cx="420786" cy="47525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88340B-6127-4319-AB4C-92823FC9408E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5970F8E2-B875-4D3F-9F44-B4BE6F90B38C}"/>
              </a:ext>
            </a:extLst>
          </p:cNvPr>
          <p:cNvGrpSpPr/>
          <p:nvPr/>
        </p:nvGrpSpPr>
        <p:grpSpPr>
          <a:xfrm>
            <a:off x="4432248" y="363099"/>
            <a:ext cx="7301128" cy="1375703"/>
            <a:chOff x="4822352" y="1916832"/>
            <a:chExt cx="3422056" cy="13757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E24AEAE7-AFF4-463C-B459-833BC1723A0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6E539-2D6C-45A8-89D5-254344A591E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10331-A01F-492E-97FA-89D56E42363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10D41B-A11F-4276-871B-110BCF1EA8A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969319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B404BE-8A90-4E77-B123-EC0142784485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A91D4B-55DD-4F9F-83D9-4C2729450136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4EB5CC-B772-4AD3-A5C8-214370289D0F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16A57C63-90E5-43A1-9E3E-5EF6A94E3325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C4D400-A19B-4167-B56B-C6ECDCE7FCE6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78DC147-9529-475B-A75E-165BC2F15A5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378FD0AB-B7AB-4EB1-B1A1-115AB1A07678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561065-290B-4AF6-8F80-218CB9DAB839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74A059-CA7C-4A21-90AC-12FAF488DDCE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9BC08BE1-D8B5-4017-91D1-0B6F21BD886D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4D22CE-2032-49B4-8EAF-58B7739717B9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F91FF3-A4BE-4F5B-A2DB-677A3EADB5F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6C1F94F6-1802-4523-82BC-78F2B911FEB1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9AD91F-83C9-47D6-B791-5B86CD6AC8CD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D75CBE-2B1D-44F3-9D60-8233F3E8556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6A5FF175-E5BA-4E60-A322-DE1083CAE4AF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4C50DA-CAF9-4677-B868-27B0F6AD1773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165FE-410B-4B73-8BE7-E6A04E2FFC59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788C81F8-DA9A-4648-A5D5-761FF83E7598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988D2B-E586-4192-8BE2-73EE61A24DEC}"/>
              </a:ext>
            </a:extLst>
          </p:cNvPr>
          <p:cNvGrpSpPr/>
          <p:nvPr/>
        </p:nvGrpSpPr>
        <p:grpSpPr>
          <a:xfrm>
            <a:off x="5455660" y="3496936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90D33A-7772-4B91-8659-4E497AC0B1A6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AFBE7C-E9C6-464C-9511-1667E538ABAD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B925F9-2698-4E78-A2A8-30FFE2A6D363}"/>
              </a:ext>
            </a:extLst>
          </p:cNvPr>
          <p:cNvGrpSpPr/>
          <p:nvPr/>
        </p:nvGrpSpPr>
        <p:grpSpPr>
          <a:xfrm>
            <a:off x="6993217" y="5256489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4CC59E-B3F3-45FA-B077-4742E17526D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B192D6-1091-4AA6-9681-684CFA40A26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F1A3E6-0ADF-4109-8ABD-C61A4D9CC3E3}"/>
              </a:ext>
            </a:extLst>
          </p:cNvPr>
          <p:cNvGrpSpPr/>
          <p:nvPr/>
        </p:nvGrpSpPr>
        <p:grpSpPr>
          <a:xfrm>
            <a:off x="8213477" y="3749685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DE8C11-A0E4-4163-BB8C-A9A6312FEB7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72E8AB-2D40-4EE1-98DB-826D7ED15C4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8F871C-EE9B-4418-BFFE-DCFF1AF78849}"/>
              </a:ext>
            </a:extLst>
          </p:cNvPr>
          <p:cNvGrpSpPr/>
          <p:nvPr/>
        </p:nvGrpSpPr>
        <p:grpSpPr>
          <a:xfrm>
            <a:off x="8213477" y="2357181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E59734-2839-49D9-8AA1-F5EF4397B62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B5BC5A-15BD-40C0-80DA-FC03A284190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867086-5719-4673-978D-3DD5AEB81B77}"/>
              </a:ext>
            </a:extLst>
          </p:cNvPr>
          <p:cNvGrpSpPr/>
          <p:nvPr/>
        </p:nvGrpSpPr>
        <p:grpSpPr>
          <a:xfrm>
            <a:off x="729762" y="4445937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2EEE7E-3A82-4F46-8743-52BAC21CB59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E5BF68-88EE-49EB-8665-E5ED9F5BE8E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F8C811-84B2-4977-B81E-E73562B2BA00}"/>
              </a:ext>
            </a:extLst>
          </p:cNvPr>
          <p:cNvGrpSpPr/>
          <p:nvPr/>
        </p:nvGrpSpPr>
        <p:grpSpPr>
          <a:xfrm>
            <a:off x="729762" y="3053433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F9E891-5F8C-4A9D-B50F-FBBD202C9C6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B4B5F1-0F57-4AA3-B1BD-4CEDA78853EC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37A74E-1BBD-4681-8AAE-4C6E15EE4008}"/>
              </a:ext>
            </a:extLst>
          </p:cNvPr>
          <p:cNvGrpSpPr/>
          <p:nvPr/>
        </p:nvGrpSpPr>
        <p:grpSpPr>
          <a:xfrm>
            <a:off x="1948058" y="1660929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9C2B96-16DC-452A-B0C3-BAAED9BFCEFC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D8B54B-04A7-4BAD-BD66-1815FCC423D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769E8-E022-4BBB-A1F6-AC51B3D28E56}"/>
              </a:ext>
            </a:extLst>
          </p:cNvPr>
          <p:cNvSpPr/>
          <p:nvPr/>
        </p:nvSpPr>
        <p:spPr>
          <a:xfrm>
            <a:off x="1158850" y="2154347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93EE84-B46A-4EDB-A486-A106C6F52604}"/>
              </a:ext>
            </a:extLst>
          </p:cNvPr>
          <p:cNvSpPr/>
          <p:nvPr/>
        </p:nvSpPr>
        <p:spPr>
          <a:xfrm rot="10800000">
            <a:off x="3096292" y="2154346"/>
            <a:ext cx="2154724" cy="3539905"/>
          </a:xfrm>
          <a:custGeom>
            <a:avLst/>
            <a:gdLst>
              <a:gd name="connsiteX0" fmla="*/ 1 w 2154724"/>
              <a:gd name="connsiteY0" fmla="*/ 3271329 h 3539905"/>
              <a:gd name="connsiteX1" fmla="*/ 0 w 2154724"/>
              <a:gd name="connsiteY1" fmla="*/ 3271319 h 3539905"/>
              <a:gd name="connsiteX2" fmla="*/ 0 w 2154724"/>
              <a:gd name="connsiteY2" fmla="*/ 268586 h 3539905"/>
              <a:gd name="connsiteX3" fmla="*/ 268586 w 2154724"/>
              <a:gd name="connsiteY3" fmla="*/ 0 h 3539905"/>
              <a:gd name="connsiteX4" fmla="*/ 1886138 w 2154724"/>
              <a:gd name="connsiteY4" fmla="*/ 0 h 3539905"/>
              <a:gd name="connsiteX5" fmla="*/ 2154724 w 2154724"/>
              <a:gd name="connsiteY5" fmla="*/ 268586 h 3539905"/>
              <a:gd name="connsiteX6" fmla="*/ 2154724 w 2154724"/>
              <a:gd name="connsiteY6" fmla="*/ 1774480 h 3539905"/>
              <a:gd name="connsiteX7" fmla="*/ 1937441 w 2154724"/>
              <a:gd name="connsiteY7" fmla="*/ 1774480 h 3539905"/>
              <a:gd name="connsiteX8" fmla="*/ 1937441 w 2154724"/>
              <a:gd name="connsiteY8" fmla="*/ 394543 h 3539905"/>
              <a:gd name="connsiteX9" fmla="*/ 1778288 w 2154724"/>
              <a:gd name="connsiteY9" fmla="*/ 235390 h 3539905"/>
              <a:gd name="connsiteX10" fmla="*/ 383981 w 2154724"/>
              <a:gd name="connsiteY10" fmla="*/ 235390 h 3539905"/>
              <a:gd name="connsiteX11" fmla="*/ 224828 w 2154724"/>
              <a:gd name="connsiteY11" fmla="*/ 394543 h 3539905"/>
              <a:gd name="connsiteX12" fmla="*/ 224828 w 2154724"/>
              <a:gd name="connsiteY12" fmla="*/ 1774480 h 3539905"/>
              <a:gd name="connsiteX13" fmla="*/ 1 w 2154724"/>
              <a:gd name="connsiteY13" fmla="*/ 1774480 h 3539905"/>
              <a:gd name="connsiteX14" fmla="*/ 383981 w 2154724"/>
              <a:gd name="connsiteY14" fmla="*/ 3539905 h 3539905"/>
              <a:gd name="connsiteX15" fmla="*/ 268586 w 2154724"/>
              <a:gd name="connsiteY15" fmla="*/ 3539905 h 3539905"/>
              <a:gd name="connsiteX16" fmla="*/ 268581 w 2154724"/>
              <a:gd name="connsiteY16" fmla="*/ 3539904 h 3539905"/>
              <a:gd name="connsiteX17" fmla="*/ 383976 w 2154724"/>
              <a:gd name="connsiteY17" fmla="*/ 3539904 h 3539905"/>
              <a:gd name="connsiteX18" fmla="*/ 1886138 w 2154724"/>
              <a:gd name="connsiteY18" fmla="*/ 3539905 h 3539905"/>
              <a:gd name="connsiteX19" fmla="*/ 1778288 w 2154724"/>
              <a:gd name="connsiteY19" fmla="*/ 3539905 h 3539905"/>
              <a:gd name="connsiteX20" fmla="*/ 1778293 w 2154724"/>
              <a:gd name="connsiteY20" fmla="*/ 3539904 h 3539905"/>
              <a:gd name="connsiteX21" fmla="*/ 1886143 w 2154724"/>
              <a:gd name="connsiteY21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4724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712208-E4D9-4991-867C-C001CF9487E8}"/>
              </a:ext>
            </a:extLst>
          </p:cNvPr>
          <p:cNvSpPr/>
          <p:nvPr/>
        </p:nvSpPr>
        <p:spPr>
          <a:xfrm>
            <a:off x="5026187" y="2149819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DF67B2-76B8-409F-B761-FBFEB4FB76C2}"/>
              </a:ext>
            </a:extLst>
          </p:cNvPr>
          <p:cNvSpPr/>
          <p:nvPr/>
        </p:nvSpPr>
        <p:spPr>
          <a:xfrm rot="10800000">
            <a:off x="6963629" y="2149818"/>
            <a:ext cx="2154724" cy="3539905"/>
          </a:xfrm>
          <a:custGeom>
            <a:avLst/>
            <a:gdLst>
              <a:gd name="connsiteX0" fmla="*/ 1 w 2154724"/>
              <a:gd name="connsiteY0" fmla="*/ 3271329 h 3539905"/>
              <a:gd name="connsiteX1" fmla="*/ 0 w 2154724"/>
              <a:gd name="connsiteY1" fmla="*/ 3271319 h 3539905"/>
              <a:gd name="connsiteX2" fmla="*/ 0 w 2154724"/>
              <a:gd name="connsiteY2" fmla="*/ 268586 h 3539905"/>
              <a:gd name="connsiteX3" fmla="*/ 268586 w 2154724"/>
              <a:gd name="connsiteY3" fmla="*/ 0 h 3539905"/>
              <a:gd name="connsiteX4" fmla="*/ 1886138 w 2154724"/>
              <a:gd name="connsiteY4" fmla="*/ 0 h 3539905"/>
              <a:gd name="connsiteX5" fmla="*/ 2154724 w 2154724"/>
              <a:gd name="connsiteY5" fmla="*/ 268586 h 3539905"/>
              <a:gd name="connsiteX6" fmla="*/ 2154724 w 2154724"/>
              <a:gd name="connsiteY6" fmla="*/ 1774480 h 3539905"/>
              <a:gd name="connsiteX7" fmla="*/ 1937441 w 2154724"/>
              <a:gd name="connsiteY7" fmla="*/ 1774480 h 3539905"/>
              <a:gd name="connsiteX8" fmla="*/ 1937441 w 2154724"/>
              <a:gd name="connsiteY8" fmla="*/ 394543 h 3539905"/>
              <a:gd name="connsiteX9" fmla="*/ 1778288 w 2154724"/>
              <a:gd name="connsiteY9" fmla="*/ 235390 h 3539905"/>
              <a:gd name="connsiteX10" fmla="*/ 383981 w 2154724"/>
              <a:gd name="connsiteY10" fmla="*/ 235390 h 3539905"/>
              <a:gd name="connsiteX11" fmla="*/ 224828 w 2154724"/>
              <a:gd name="connsiteY11" fmla="*/ 394543 h 3539905"/>
              <a:gd name="connsiteX12" fmla="*/ 224828 w 2154724"/>
              <a:gd name="connsiteY12" fmla="*/ 1774480 h 3539905"/>
              <a:gd name="connsiteX13" fmla="*/ 1 w 2154724"/>
              <a:gd name="connsiteY13" fmla="*/ 1774480 h 3539905"/>
              <a:gd name="connsiteX14" fmla="*/ 383981 w 2154724"/>
              <a:gd name="connsiteY14" fmla="*/ 3539905 h 3539905"/>
              <a:gd name="connsiteX15" fmla="*/ 268586 w 2154724"/>
              <a:gd name="connsiteY15" fmla="*/ 3539905 h 3539905"/>
              <a:gd name="connsiteX16" fmla="*/ 268581 w 2154724"/>
              <a:gd name="connsiteY16" fmla="*/ 3539904 h 3539905"/>
              <a:gd name="connsiteX17" fmla="*/ 383976 w 2154724"/>
              <a:gd name="connsiteY17" fmla="*/ 3539904 h 3539905"/>
              <a:gd name="connsiteX18" fmla="*/ 1886138 w 2154724"/>
              <a:gd name="connsiteY18" fmla="*/ 3539905 h 3539905"/>
              <a:gd name="connsiteX19" fmla="*/ 1778288 w 2154724"/>
              <a:gd name="connsiteY19" fmla="*/ 3539905 h 3539905"/>
              <a:gd name="connsiteX20" fmla="*/ 1778293 w 2154724"/>
              <a:gd name="connsiteY20" fmla="*/ 3539904 h 3539905"/>
              <a:gd name="connsiteX21" fmla="*/ 1886143 w 2154724"/>
              <a:gd name="connsiteY21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4724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830716-D39C-4C5E-A34A-99A0463E7EA8}"/>
              </a:ext>
            </a:extLst>
          </p:cNvPr>
          <p:cNvSpPr/>
          <p:nvPr/>
        </p:nvSpPr>
        <p:spPr>
          <a:xfrm>
            <a:off x="8893524" y="2145291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D12F8B-5C0C-4CA7-85CE-C8947803D06C}"/>
              </a:ext>
            </a:extLst>
          </p:cNvPr>
          <p:cNvSpPr/>
          <p:nvPr/>
        </p:nvSpPr>
        <p:spPr>
          <a:xfrm rot="10800000">
            <a:off x="10830966" y="2145290"/>
            <a:ext cx="2154724" cy="3539905"/>
          </a:xfrm>
          <a:custGeom>
            <a:avLst/>
            <a:gdLst>
              <a:gd name="connsiteX0" fmla="*/ 2154724 w 2154724"/>
              <a:gd name="connsiteY0" fmla="*/ 1774480 h 3539905"/>
              <a:gd name="connsiteX1" fmla="*/ 1937441 w 2154724"/>
              <a:gd name="connsiteY1" fmla="*/ 1774480 h 3539905"/>
              <a:gd name="connsiteX2" fmla="*/ 1937441 w 2154724"/>
              <a:gd name="connsiteY2" fmla="*/ 394543 h 3539905"/>
              <a:gd name="connsiteX3" fmla="*/ 1778288 w 2154724"/>
              <a:gd name="connsiteY3" fmla="*/ 235390 h 3539905"/>
              <a:gd name="connsiteX4" fmla="*/ 783666 w 2154724"/>
              <a:gd name="connsiteY4" fmla="*/ 235390 h 3539905"/>
              <a:gd name="connsiteX5" fmla="*/ 783666 w 2154724"/>
              <a:gd name="connsiteY5" fmla="*/ 0 h 3539905"/>
              <a:gd name="connsiteX6" fmla="*/ 1886138 w 2154724"/>
              <a:gd name="connsiteY6" fmla="*/ 0 h 3539905"/>
              <a:gd name="connsiteX7" fmla="*/ 2154724 w 2154724"/>
              <a:gd name="connsiteY7" fmla="*/ 268586 h 3539905"/>
              <a:gd name="connsiteX8" fmla="*/ 1 w 2154724"/>
              <a:gd name="connsiteY8" fmla="*/ 3271329 h 3539905"/>
              <a:gd name="connsiteX9" fmla="*/ 0 w 2154724"/>
              <a:gd name="connsiteY9" fmla="*/ 3271319 h 3539905"/>
              <a:gd name="connsiteX10" fmla="*/ 0 w 2154724"/>
              <a:gd name="connsiteY10" fmla="*/ 3166326 h 3539905"/>
              <a:gd name="connsiteX11" fmla="*/ 1 w 2154724"/>
              <a:gd name="connsiteY11" fmla="*/ 3166326 h 3539905"/>
              <a:gd name="connsiteX12" fmla="*/ 383981 w 2154724"/>
              <a:gd name="connsiteY12" fmla="*/ 3539905 h 3539905"/>
              <a:gd name="connsiteX13" fmla="*/ 268586 w 2154724"/>
              <a:gd name="connsiteY13" fmla="*/ 3539905 h 3539905"/>
              <a:gd name="connsiteX14" fmla="*/ 268581 w 2154724"/>
              <a:gd name="connsiteY14" fmla="*/ 3539904 h 3539905"/>
              <a:gd name="connsiteX15" fmla="*/ 383976 w 2154724"/>
              <a:gd name="connsiteY15" fmla="*/ 3539904 h 3539905"/>
              <a:gd name="connsiteX16" fmla="*/ 1886138 w 2154724"/>
              <a:gd name="connsiteY16" fmla="*/ 3539905 h 3539905"/>
              <a:gd name="connsiteX17" fmla="*/ 1778288 w 2154724"/>
              <a:gd name="connsiteY17" fmla="*/ 3539905 h 3539905"/>
              <a:gd name="connsiteX18" fmla="*/ 1778293 w 2154724"/>
              <a:gd name="connsiteY18" fmla="*/ 3539904 h 3539905"/>
              <a:gd name="connsiteX19" fmla="*/ 1886143 w 2154724"/>
              <a:gd name="connsiteY19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4724" h="3539905">
                <a:moveTo>
                  <a:pt x="2154724" y="1774480"/>
                </a:move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783666" y="235390"/>
                </a:lnTo>
                <a:lnTo>
                  <a:pt x="783666" y="0"/>
                </a:ln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close/>
                <a:moveTo>
                  <a:pt x="1" y="3271329"/>
                </a:moveTo>
                <a:lnTo>
                  <a:pt x="0" y="3271319"/>
                </a:lnTo>
                <a:lnTo>
                  <a:pt x="0" y="3166326"/>
                </a:lnTo>
                <a:lnTo>
                  <a:pt x="1" y="3166326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761C48D-1673-4F2D-AAA4-2DC626B7E5B3}"/>
              </a:ext>
            </a:extLst>
          </p:cNvPr>
          <p:cNvSpPr/>
          <p:nvPr/>
        </p:nvSpPr>
        <p:spPr>
          <a:xfrm rot="10800000">
            <a:off x="0" y="2154347"/>
            <a:ext cx="1385185" cy="3539905"/>
          </a:xfrm>
          <a:custGeom>
            <a:avLst/>
            <a:gdLst>
              <a:gd name="connsiteX0" fmla="*/ 1 w 1385185"/>
              <a:gd name="connsiteY0" fmla="*/ 3271329 h 3539905"/>
              <a:gd name="connsiteX1" fmla="*/ 0 w 1385185"/>
              <a:gd name="connsiteY1" fmla="*/ 3271319 h 3539905"/>
              <a:gd name="connsiteX2" fmla="*/ 0 w 1385185"/>
              <a:gd name="connsiteY2" fmla="*/ 268586 h 3539905"/>
              <a:gd name="connsiteX3" fmla="*/ 268586 w 1385185"/>
              <a:gd name="connsiteY3" fmla="*/ 0 h 3539905"/>
              <a:gd name="connsiteX4" fmla="*/ 1385185 w 1385185"/>
              <a:gd name="connsiteY4" fmla="*/ 0 h 3539905"/>
              <a:gd name="connsiteX5" fmla="*/ 1385185 w 1385185"/>
              <a:gd name="connsiteY5" fmla="*/ 235390 h 3539905"/>
              <a:gd name="connsiteX6" fmla="*/ 383981 w 1385185"/>
              <a:gd name="connsiteY6" fmla="*/ 235390 h 3539905"/>
              <a:gd name="connsiteX7" fmla="*/ 224828 w 1385185"/>
              <a:gd name="connsiteY7" fmla="*/ 394543 h 3539905"/>
              <a:gd name="connsiteX8" fmla="*/ 224828 w 1385185"/>
              <a:gd name="connsiteY8" fmla="*/ 1774480 h 3539905"/>
              <a:gd name="connsiteX9" fmla="*/ 1 w 1385185"/>
              <a:gd name="connsiteY9" fmla="*/ 1774480 h 3539905"/>
              <a:gd name="connsiteX10" fmla="*/ 383981 w 1385185"/>
              <a:gd name="connsiteY10" fmla="*/ 3539905 h 3539905"/>
              <a:gd name="connsiteX11" fmla="*/ 268586 w 1385185"/>
              <a:gd name="connsiteY11" fmla="*/ 3539905 h 3539905"/>
              <a:gd name="connsiteX12" fmla="*/ 268581 w 1385185"/>
              <a:gd name="connsiteY12" fmla="*/ 3539904 h 3539905"/>
              <a:gd name="connsiteX13" fmla="*/ 383976 w 1385185"/>
              <a:gd name="connsiteY13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5185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385185" y="0"/>
                </a:lnTo>
                <a:lnTo>
                  <a:pt x="1385185" y="235390"/>
                </a:ln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E30825-464F-44EC-ABEB-5E6D7B5B7ED2}"/>
              </a:ext>
            </a:extLst>
          </p:cNvPr>
          <p:cNvGrpSpPr/>
          <p:nvPr/>
        </p:nvGrpSpPr>
        <p:grpSpPr>
          <a:xfrm>
            <a:off x="1454700" y="3450969"/>
            <a:ext cx="1563024" cy="1881141"/>
            <a:chOff x="862535" y="3526314"/>
            <a:chExt cx="1563024" cy="18811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34CB9-7A69-4BDE-8CFD-A04E6EF35FA0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4C6FC0-173F-42A7-8F19-BCFD5C68FE95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C9F644F-DC20-4764-8145-7CCC91C1854E}"/>
              </a:ext>
            </a:extLst>
          </p:cNvPr>
          <p:cNvSpPr txBox="1"/>
          <p:nvPr/>
        </p:nvSpPr>
        <p:spPr>
          <a:xfrm>
            <a:off x="1699635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5B2F2FB-70F6-4AE9-B8CD-32EFC3369D80}"/>
              </a:ext>
            </a:extLst>
          </p:cNvPr>
          <p:cNvSpPr/>
          <p:nvPr/>
        </p:nvSpPr>
        <p:spPr>
          <a:xfrm flipH="1">
            <a:off x="9776450" y="2549081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003D5E8-4FB0-4F94-96DC-936EDA279639}"/>
              </a:ext>
            </a:extLst>
          </p:cNvPr>
          <p:cNvSpPr/>
          <p:nvPr/>
        </p:nvSpPr>
        <p:spPr>
          <a:xfrm>
            <a:off x="5915719" y="251886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2BBE8FDD-0A7F-4E23-8241-B015271593EB}"/>
              </a:ext>
            </a:extLst>
          </p:cNvPr>
          <p:cNvSpPr/>
          <p:nvPr/>
        </p:nvSpPr>
        <p:spPr>
          <a:xfrm>
            <a:off x="2015105" y="2523217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Block Arc 25">
            <a:extLst>
              <a:ext uri="{FF2B5EF4-FFF2-40B4-BE49-F238E27FC236}">
                <a16:creationId xmlns:a16="http://schemas.microsoft.com/office/drawing/2014/main" id="{46261EED-D561-41E7-8F0D-6961C447CC0D}"/>
              </a:ext>
            </a:extLst>
          </p:cNvPr>
          <p:cNvSpPr/>
          <p:nvPr/>
        </p:nvSpPr>
        <p:spPr>
          <a:xfrm>
            <a:off x="7878743" y="2482979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2A80E4F1-EC3A-4923-8AA2-A81C88576661}"/>
              </a:ext>
            </a:extLst>
          </p:cNvPr>
          <p:cNvSpPr/>
          <p:nvPr/>
        </p:nvSpPr>
        <p:spPr>
          <a:xfrm>
            <a:off x="3971845" y="2505639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FDA89B-084D-4016-8122-BCEE17F57651}"/>
              </a:ext>
            </a:extLst>
          </p:cNvPr>
          <p:cNvGrpSpPr/>
          <p:nvPr/>
        </p:nvGrpSpPr>
        <p:grpSpPr>
          <a:xfrm>
            <a:off x="3386001" y="3450969"/>
            <a:ext cx="1563024" cy="1881141"/>
            <a:chOff x="862535" y="3526314"/>
            <a:chExt cx="1563024" cy="18811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489D25-23AC-4A2B-98B6-2333DF2EAA7E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6941AD-FEE6-44FF-9147-E0A41AB7F18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192010-A01F-457D-9F1D-6777CA750D29}"/>
              </a:ext>
            </a:extLst>
          </p:cNvPr>
          <p:cNvSpPr txBox="1"/>
          <p:nvPr/>
        </p:nvSpPr>
        <p:spPr>
          <a:xfrm>
            <a:off x="3630936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930375-B64E-45BD-81DB-D50E964F2BC4}"/>
              </a:ext>
            </a:extLst>
          </p:cNvPr>
          <p:cNvGrpSpPr/>
          <p:nvPr/>
        </p:nvGrpSpPr>
        <p:grpSpPr>
          <a:xfrm>
            <a:off x="5317302" y="3450969"/>
            <a:ext cx="1563024" cy="1881141"/>
            <a:chOff x="862535" y="3526314"/>
            <a:chExt cx="1563024" cy="18811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4FFF3C-4C0C-4241-8892-3CD77689FD5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C323BB-DC23-45C2-BAA1-F672A8222CAA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6F12026-D45B-4D2D-B2B9-46FA29F812D1}"/>
              </a:ext>
            </a:extLst>
          </p:cNvPr>
          <p:cNvSpPr txBox="1"/>
          <p:nvPr/>
        </p:nvSpPr>
        <p:spPr>
          <a:xfrm>
            <a:off x="5562237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F528DB-6E97-4099-A5D6-8B7B33EFC7C3}"/>
              </a:ext>
            </a:extLst>
          </p:cNvPr>
          <p:cNvGrpSpPr/>
          <p:nvPr/>
        </p:nvGrpSpPr>
        <p:grpSpPr>
          <a:xfrm>
            <a:off x="7248603" y="3450969"/>
            <a:ext cx="1563024" cy="1881141"/>
            <a:chOff x="862535" y="3526314"/>
            <a:chExt cx="1563024" cy="18811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A0EBFE-A4E9-4EE1-9CDF-958277B8B31B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D39018-4ADC-4E4C-9731-4A702058E8AA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3D7EC5-FF50-4922-B3B6-B26A0FD775A9}"/>
              </a:ext>
            </a:extLst>
          </p:cNvPr>
          <p:cNvSpPr txBox="1"/>
          <p:nvPr/>
        </p:nvSpPr>
        <p:spPr>
          <a:xfrm>
            <a:off x="7493538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1EB21C-01A5-4E7B-AEEF-65794BB5BCA9}"/>
              </a:ext>
            </a:extLst>
          </p:cNvPr>
          <p:cNvGrpSpPr/>
          <p:nvPr/>
        </p:nvGrpSpPr>
        <p:grpSpPr>
          <a:xfrm>
            <a:off x="9179904" y="3450969"/>
            <a:ext cx="1563024" cy="1881141"/>
            <a:chOff x="862535" y="3526314"/>
            <a:chExt cx="1563024" cy="18811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2AAEAB-5D9D-4DA3-9319-A13F16630CF0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25B14A-601C-4C15-B30F-64219F1C6440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547741B-B378-4BBD-89B8-C035EA901781}"/>
              </a:ext>
            </a:extLst>
          </p:cNvPr>
          <p:cNvSpPr txBox="1"/>
          <p:nvPr/>
        </p:nvSpPr>
        <p:spPr>
          <a:xfrm>
            <a:off x="9424839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E6227C-CA78-42EF-ACDE-B84890FFB08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45AC6-2A3B-455F-92EB-94F8FFE4808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3C2F7F-4BCA-48D3-8E73-22154B49E5B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43CF1-A2B7-4348-BA82-345E08B8C8E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00EB786F-6983-4269-8F72-D3E40C88F122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1BF102A-8AB2-4BD4-AEDC-5BA985A6FD1B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0A94326-DD68-4F5E-BFFC-E278F676768C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B316569-F4A2-4E4F-B429-1219DAE72ACA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78DFC0-0604-431D-AD14-59A6F192F802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A2044B-69BD-4EA9-95FB-77A040A22D08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A8852B-FBFB-4A63-AB28-64A9A263764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EF315A-9E65-47FB-A5E8-DA3C12F55DCD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9D37A3-75F1-4F38-8111-D21C11FE2D2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80A71-9A85-40C8-BFF5-8AD360CCE21F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B4ABCB-8C2C-4136-9A0B-6E66709FE17E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D6A224-E310-4367-9DEF-4E0C38C30E5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AD90C1-E202-495C-93E0-D8A28036CF4D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74A5C4-D770-48EE-A455-D7ECBBDDCFC9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840E91-D81C-4AF0-8B68-9499B9C9C65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DB7C92-50B2-4273-A2C6-557C6C8225ED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965620-F567-4EC9-9EA3-5C87E596851C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923952-DD36-4CFA-A718-B5E8B4A81DCA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333359F4-28DB-4FA6-8495-F2746D7E7B47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3F6CBF47-E5D2-4383-9039-D51C769555D4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E584524D-1964-4904-8A24-04539FE9FD92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A9E90639-204B-4708-9FE7-EF4FC4995DFA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9CB3CD-6B8F-4942-8B38-8F99D35760FD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0AFEAA-4098-4499-B50C-8EBA915D1418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D7630A-312A-4C04-8ACE-9F7E83D1B9A5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175A32-F407-4633-B42C-C8EB6E7A2DFF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040B04-AECA-437D-BAFB-BC845A7C1E89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D3907-D4D8-4F57-A5AD-D17D075BFAF2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DDB83C-D5F8-4285-B27B-2092D7EA980A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 </a:t>
            </a:r>
            <a:r>
              <a:rPr lang="en-US" altLang="ko-KR" sz="5400" dirty="0"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EDA7F-458B-43D6-8DCF-74939B865985}"/>
              </a:ext>
            </a:extLst>
          </p:cNvPr>
          <p:cNvSpPr txBox="1"/>
          <p:nvPr/>
        </p:nvSpPr>
        <p:spPr>
          <a:xfrm>
            <a:off x="6385357" y="833965"/>
            <a:ext cx="24840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F3E35-C1F8-4925-8321-6179522C7D82}"/>
              </a:ext>
            </a:extLst>
          </p:cNvPr>
          <p:cNvSpPr txBox="1"/>
          <p:nvPr/>
        </p:nvSpPr>
        <p:spPr>
          <a:xfrm>
            <a:off x="9186115" y="833965"/>
            <a:ext cx="24840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Easy to change colors, photos and Text. 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BEEC7-0CCC-4228-93E7-E6B0B478644C}"/>
              </a:ext>
            </a:extLst>
          </p:cNvPr>
          <p:cNvSpPr txBox="1"/>
          <p:nvPr/>
        </p:nvSpPr>
        <p:spPr>
          <a:xfrm>
            <a:off x="3584735" y="833965"/>
            <a:ext cx="2483865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69630" y="4616561"/>
            <a:ext cx="33969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7EDD1-FCC4-4984-8B51-3342E624BE1E}"/>
              </a:ext>
            </a:extLst>
          </p:cNvPr>
          <p:cNvSpPr txBox="1"/>
          <p:nvPr/>
        </p:nvSpPr>
        <p:spPr>
          <a:xfrm>
            <a:off x="5856785" y="411152"/>
            <a:ext cx="2477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1911C-DE8B-4665-9560-296A4DC4ABA4}"/>
              </a:ext>
            </a:extLst>
          </p:cNvPr>
          <p:cNvSpPr txBox="1"/>
          <p:nvPr/>
        </p:nvSpPr>
        <p:spPr>
          <a:xfrm>
            <a:off x="8886840" y="411152"/>
            <a:ext cx="2477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CC66-7914-4F0A-8F35-06332FB56E2A}"/>
              </a:ext>
            </a:extLst>
          </p:cNvPr>
          <p:cNvSpPr txBox="1"/>
          <p:nvPr/>
        </p:nvSpPr>
        <p:spPr>
          <a:xfrm>
            <a:off x="5856785" y="3508565"/>
            <a:ext cx="2477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67EB7-92F0-4874-B235-C938C263D1CD}"/>
              </a:ext>
            </a:extLst>
          </p:cNvPr>
          <p:cNvSpPr txBox="1"/>
          <p:nvPr/>
        </p:nvSpPr>
        <p:spPr>
          <a:xfrm>
            <a:off x="8886840" y="3508565"/>
            <a:ext cx="2477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81899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75832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E34C204-96C4-41B5-9571-B8929577411B}"/>
              </a:ext>
            </a:extLst>
          </p:cNvPr>
          <p:cNvGrpSpPr/>
          <p:nvPr/>
        </p:nvGrpSpPr>
        <p:grpSpPr>
          <a:xfrm>
            <a:off x="133506" y="973038"/>
            <a:ext cx="4825661" cy="3991667"/>
            <a:chOff x="213628" y="1572134"/>
            <a:chExt cx="5626957" cy="465447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FEFE02C-09DC-44ED-A73E-8E7D307C07DE}"/>
                </a:ext>
              </a:extLst>
            </p:cNvPr>
            <p:cNvSpPr/>
            <p:nvPr/>
          </p:nvSpPr>
          <p:spPr>
            <a:xfrm>
              <a:off x="351062" y="1572134"/>
              <a:ext cx="3619212" cy="3624736"/>
            </a:xfrm>
            <a:custGeom>
              <a:avLst/>
              <a:gdLst>
                <a:gd name="connsiteX0" fmla="*/ 847334 w 4193532"/>
                <a:gd name="connsiteY0" fmla="*/ 3677821 h 4199932"/>
                <a:gd name="connsiteX1" fmla="*/ 898279 w 4193532"/>
                <a:gd name="connsiteY1" fmla="*/ 3728429 h 4199932"/>
                <a:gd name="connsiteX2" fmla="*/ 846043 w 4193532"/>
                <a:gd name="connsiteY2" fmla="*/ 3779990 h 4199932"/>
                <a:gd name="connsiteX3" fmla="*/ 795155 w 4193532"/>
                <a:gd name="connsiteY3" fmla="*/ 3729046 h 4199932"/>
                <a:gd name="connsiteX4" fmla="*/ 847334 w 4193532"/>
                <a:gd name="connsiteY4" fmla="*/ 3677821 h 4199932"/>
                <a:gd name="connsiteX5" fmla="*/ 3470008 w 4193532"/>
                <a:gd name="connsiteY5" fmla="*/ 3325380 h 4199932"/>
                <a:gd name="connsiteX6" fmla="*/ 3481762 w 4193532"/>
                <a:gd name="connsiteY6" fmla="*/ 3330969 h 4199932"/>
                <a:gd name="connsiteX7" fmla="*/ 3523842 w 4193532"/>
                <a:gd name="connsiteY7" fmla="*/ 3368336 h 4199932"/>
                <a:gd name="connsiteX8" fmla="*/ 3531192 w 4193532"/>
                <a:gd name="connsiteY8" fmla="*/ 3377257 h 4199932"/>
                <a:gd name="connsiteX9" fmla="*/ 3523673 w 4193532"/>
                <a:gd name="connsiteY9" fmla="*/ 3390611 h 4199932"/>
                <a:gd name="connsiteX10" fmla="*/ 3303904 w 4193532"/>
                <a:gd name="connsiteY10" fmla="*/ 3599048 h 4199932"/>
                <a:gd name="connsiteX11" fmla="*/ 3280395 w 4193532"/>
                <a:gd name="connsiteY11" fmla="*/ 3595961 h 4199932"/>
                <a:gd name="connsiteX12" fmla="*/ 3248807 w 4193532"/>
                <a:gd name="connsiteY12" fmla="*/ 3556126 h 4199932"/>
                <a:gd name="connsiteX13" fmla="*/ 3252510 w 4193532"/>
                <a:gd name="connsiteY13" fmla="*/ 3528297 h 4199932"/>
                <a:gd name="connsiteX14" fmla="*/ 3434800 w 4193532"/>
                <a:gd name="connsiteY14" fmla="*/ 3359359 h 4199932"/>
                <a:gd name="connsiteX15" fmla="*/ 3459263 w 4193532"/>
                <a:gd name="connsiteY15" fmla="*/ 3332540 h 4199932"/>
                <a:gd name="connsiteX16" fmla="*/ 3470008 w 4193532"/>
                <a:gd name="connsiteY16" fmla="*/ 3325380 h 4199932"/>
                <a:gd name="connsiteX17" fmla="*/ 3761042 w 4193532"/>
                <a:gd name="connsiteY17" fmla="*/ 2167561 h 4199932"/>
                <a:gd name="connsiteX18" fmla="*/ 3848517 w 4193532"/>
                <a:gd name="connsiteY18" fmla="*/ 2167561 h 4199932"/>
                <a:gd name="connsiteX19" fmla="*/ 3848531 w 4193532"/>
                <a:gd name="connsiteY19" fmla="*/ 2178598 h 4199932"/>
                <a:gd name="connsiteX20" fmla="*/ 3810659 w 4193532"/>
                <a:gd name="connsiteY20" fmla="*/ 2213272 h 4199932"/>
                <a:gd name="connsiteX21" fmla="*/ 3778006 w 4193532"/>
                <a:gd name="connsiteY21" fmla="*/ 2211027 h 4199932"/>
                <a:gd name="connsiteX22" fmla="*/ 3760612 w 4193532"/>
                <a:gd name="connsiteY22" fmla="*/ 2190044 h 4199932"/>
                <a:gd name="connsiteX23" fmla="*/ 3412240 w 4193532"/>
                <a:gd name="connsiteY23" fmla="*/ 2167561 h 4199932"/>
                <a:gd name="connsiteX24" fmla="*/ 3499306 w 4193532"/>
                <a:gd name="connsiteY24" fmla="*/ 2167561 h 4199932"/>
                <a:gd name="connsiteX25" fmla="*/ 3491544 w 4193532"/>
                <a:gd name="connsiteY25" fmla="*/ 2281934 h 4199932"/>
                <a:gd name="connsiteX26" fmla="*/ 3335156 w 4193532"/>
                <a:gd name="connsiteY26" fmla="*/ 2765922 h 4199932"/>
                <a:gd name="connsiteX27" fmla="*/ 3345704 w 4193532"/>
                <a:gd name="connsiteY27" fmla="*/ 2805645 h 4199932"/>
                <a:gd name="connsiteX28" fmla="*/ 3375384 w 4193532"/>
                <a:gd name="connsiteY28" fmla="*/ 2823318 h 4199932"/>
                <a:gd name="connsiteX29" fmla="*/ 3407590 w 4193532"/>
                <a:gd name="connsiteY29" fmla="*/ 2813837 h 4199932"/>
                <a:gd name="connsiteX30" fmla="*/ 3456066 w 4193532"/>
                <a:gd name="connsiteY30" fmla="*/ 2716155 h 4199932"/>
                <a:gd name="connsiteX31" fmla="*/ 3480079 w 4193532"/>
                <a:gd name="connsiteY31" fmla="*/ 2707178 h 4199932"/>
                <a:gd name="connsiteX32" fmla="*/ 3523505 w 4193532"/>
                <a:gd name="connsiteY32" fmla="*/ 2725749 h 4199932"/>
                <a:gd name="connsiteX33" fmla="*/ 3534840 w 4193532"/>
                <a:gd name="connsiteY33" fmla="*/ 2754027 h 4199932"/>
                <a:gd name="connsiteX34" fmla="*/ 3314116 w 4193532"/>
                <a:gd name="connsiteY34" fmla="*/ 3105759 h 4199932"/>
                <a:gd name="connsiteX35" fmla="*/ 3294086 w 4193532"/>
                <a:gd name="connsiteY35" fmla="*/ 3129268 h 4199932"/>
                <a:gd name="connsiteX36" fmla="*/ 3295096 w 4193532"/>
                <a:gd name="connsiteY36" fmla="*/ 3163100 h 4199932"/>
                <a:gd name="connsiteX37" fmla="*/ 3328424 w 4193532"/>
                <a:gd name="connsiteY37" fmla="*/ 3193959 h 4199932"/>
                <a:gd name="connsiteX38" fmla="*/ 3354513 w 4193532"/>
                <a:gd name="connsiteY38" fmla="*/ 3192276 h 4199932"/>
                <a:gd name="connsiteX39" fmla="*/ 3550886 w 4193532"/>
                <a:gd name="connsiteY39" fmla="*/ 2913145 h 4199932"/>
                <a:gd name="connsiteX40" fmla="*/ 3588814 w 4193532"/>
                <a:gd name="connsiteY40" fmla="*/ 2902428 h 4199932"/>
                <a:gd name="connsiteX41" fmla="*/ 3624330 w 4193532"/>
                <a:gd name="connsiteY41" fmla="*/ 2920832 h 4199932"/>
                <a:gd name="connsiteX42" fmla="*/ 3631792 w 4193532"/>
                <a:gd name="connsiteY42" fmla="*/ 2947426 h 4199932"/>
                <a:gd name="connsiteX43" fmla="*/ 3466670 w 4193532"/>
                <a:gd name="connsiteY43" fmla="*/ 3193117 h 4199932"/>
                <a:gd name="connsiteX44" fmla="*/ 3261545 w 4193532"/>
                <a:gd name="connsiteY44" fmla="*/ 3409072 h 4199932"/>
                <a:gd name="connsiteX45" fmla="*/ 3227319 w 4193532"/>
                <a:gd name="connsiteY45" fmla="*/ 3407669 h 4199932"/>
                <a:gd name="connsiteX46" fmla="*/ 3196237 w 4193532"/>
                <a:gd name="connsiteY46" fmla="*/ 3372041 h 4199932"/>
                <a:gd name="connsiteX47" fmla="*/ 3197695 w 4193532"/>
                <a:gd name="connsiteY47" fmla="*/ 3349262 h 4199932"/>
                <a:gd name="connsiteX48" fmla="*/ 3268446 w 4193532"/>
                <a:gd name="connsiteY48" fmla="*/ 3283898 h 4199932"/>
                <a:gd name="connsiteX49" fmla="*/ 3268838 w 4193532"/>
                <a:gd name="connsiteY49" fmla="*/ 3256125 h 4199932"/>
                <a:gd name="connsiteX50" fmla="*/ 3172784 w 4193532"/>
                <a:gd name="connsiteY50" fmla="*/ 3161922 h 4199932"/>
                <a:gd name="connsiteX51" fmla="*/ 3172559 w 4193532"/>
                <a:gd name="connsiteY51" fmla="*/ 3133588 h 4199932"/>
                <a:gd name="connsiteX52" fmla="*/ 3339252 w 4193532"/>
                <a:gd name="connsiteY52" fmla="*/ 2927396 h 4199932"/>
                <a:gd name="connsiteX53" fmla="*/ 3333417 w 4193532"/>
                <a:gd name="connsiteY53" fmla="*/ 2899287 h 4199932"/>
                <a:gd name="connsiteX54" fmla="*/ 3289598 w 4193532"/>
                <a:gd name="connsiteY54" fmla="*/ 2873366 h 4199932"/>
                <a:gd name="connsiteX55" fmla="*/ 3268221 w 4193532"/>
                <a:gd name="connsiteY55" fmla="*/ 2877125 h 4199932"/>
                <a:gd name="connsiteX56" fmla="*/ 3245890 w 4193532"/>
                <a:gd name="connsiteY56" fmla="*/ 2880155 h 4199932"/>
                <a:gd name="connsiteX57" fmla="*/ 3203979 w 4193532"/>
                <a:gd name="connsiteY57" fmla="*/ 2851260 h 4199932"/>
                <a:gd name="connsiteX58" fmla="*/ 3198873 w 4193532"/>
                <a:gd name="connsiteY58" fmla="*/ 2823318 h 4199932"/>
                <a:gd name="connsiteX59" fmla="*/ 3309853 w 4193532"/>
                <a:gd name="connsiteY59" fmla="*/ 2617071 h 4199932"/>
                <a:gd name="connsiteX60" fmla="*/ 3403969 w 4193532"/>
                <a:gd name="connsiteY60" fmla="*/ 2272065 h 4199932"/>
                <a:gd name="connsiteX61" fmla="*/ 2889648 w 4193532"/>
                <a:gd name="connsiteY61" fmla="*/ 2167561 h 4199932"/>
                <a:gd name="connsiteX62" fmla="*/ 2979113 w 4193532"/>
                <a:gd name="connsiteY62" fmla="*/ 2167561 h 4199932"/>
                <a:gd name="connsiteX63" fmla="*/ 2973613 w 4193532"/>
                <a:gd name="connsiteY63" fmla="*/ 2226197 h 4199932"/>
                <a:gd name="connsiteX64" fmla="*/ 2930852 w 4193532"/>
                <a:gd name="connsiteY64" fmla="*/ 2397918 h 4199932"/>
                <a:gd name="connsiteX65" fmla="*/ 2892026 w 4193532"/>
                <a:gd name="connsiteY65" fmla="*/ 2415929 h 4199932"/>
                <a:gd name="connsiteX66" fmla="*/ 2859934 w 4193532"/>
                <a:gd name="connsiteY66" fmla="*/ 2403192 h 4199932"/>
                <a:gd name="connsiteX67" fmla="*/ 2846356 w 4193532"/>
                <a:gd name="connsiteY67" fmla="*/ 2374130 h 4199932"/>
                <a:gd name="connsiteX68" fmla="*/ 2884543 w 4193532"/>
                <a:gd name="connsiteY68" fmla="*/ 2233982 h 4199932"/>
                <a:gd name="connsiteX69" fmla="*/ 2173871 w 4193532"/>
                <a:gd name="connsiteY69" fmla="*/ 2167561 h 4199932"/>
                <a:gd name="connsiteX70" fmla="*/ 2273212 w 4193532"/>
                <a:gd name="connsiteY70" fmla="*/ 2167561 h 4199932"/>
                <a:gd name="connsiteX71" fmla="*/ 2269501 w 4193532"/>
                <a:gd name="connsiteY71" fmla="*/ 2178635 h 4199932"/>
                <a:gd name="connsiteX72" fmla="*/ 2088804 w 4193532"/>
                <a:gd name="connsiteY72" fmla="*/ 2289520 h 4199932"/>
                <a:gd name="connsiteX73" fmla="*/ 2067428 w 4193532"/>
                <a:gd name="connsiteY73" fmla="*/ 2263600 h 4199932"/>
                <a:gd name="connsiteX74" fmla="*/ 2073656 w 4193532"/>
                <a:gd name="connsiteY74" fmla="*/ 2225951 h 4199932"/>
                <a:gd name="connsiteX75" fmla="*/ 2100025 w 4193532"/>
                <a:gd name="connsiteY75" fmla="*/ 2202107 h 4199932"/>
                <a:gd name="connsiteX76" fmla="*/ 2172501 w 4193532"/>
                <a:gd name="connsiteY76" fmla="*/ 2169859 h 4199932"/>
                <a:gd name="connsiteX77" fmla="*/ 1217971 w 4193532"/>
                <a:gd name="connsiteY77" fmla="*/ 2167561 h 4199932"/>
                <a:gd name="connsiteX78" fmla="*/ 1302934 w 4193532"/>
                <a:gd name="connsiteY78" fmla="*/ 2167561 h 4199932"/>
                <a:gd name="connsiteX79" fmla="*/ 1303986 w 4193532"/>
                <a:gd name="connsiteY79" fmla="*/ 2170350 h 4199932"/>
                <a:gd name="connsiteX80" fmla="*/ 1413225 w 4193532"/>
                <a:gd name="connsiteY80" fmla="*/ 2508224 h 4199932"/>
                <a:gd name="connsiteX81" fmla="*/ 1445206 w 4193532"/>
                <a:gd name="connsiteY81" fmla="*/ 2514564 h 4199932"/>
                <a:gd name="connsiteX82" fmla="*/ 1480216 w 4193532"/>
                <a:gd name="connsiteY82" fmla="*/ 2488586 h 4199932"/>
                <a:gd name="connsiteX83" fmla="*/ 1485883 w 4193532"/>
                <a:gd name="connsiteY83" fmla="*/ 2460477 h 4199932"/>
                <a:gd name="connsiteX84" fmla="*/ 1395831 w 4193532"/>
                <a:gd name="connsiteY84" fmla="*/ 2212486 h 4199932"/>
                <a:gd name="connsiteX85" fmla="*/ 1390784 w 4193532"/>
                <a:gd name="connsiteY85" fmla="*/ 2167561 h 4199932"/>
                <a:gd name="connsiteX86" fmla="*/ 1481614 w 4193532"/>
                <a:gd name="connsiteY86" fmla="*/ 2167561 h 4199932"/>
                <a:gd name="connsiteX87" fmla="*/ 1487184 w 4193532"/>
                <a:gd name="connsiteY87" fmla="*/ 2226012 h 4199932"/>
                <a:gd name="connsiteX88" fmla="*/ 1694936 w 4193532"/>
                <a:gd name="connsiteY88" fmla="*/ 2575720 h 4199932"/>
                <a:gd name="connsiteX89" fmla="*/ 1856860 w 4193532"/>
                <a:gd name="connsiteY89" fmla="*/ 2675478 h 4199932"/>
                <a:gd name="connsiteX90" fmla="*/ 1881490 w 4193532"/>
                <a:gd name="connsiteY90" fmla="*/ 2663976 h 4199932"/>
                <a:gd name="connsiteX91" fmla="*/ 1893721 w 4193532"/>
                <a:gd name="connsiteY91" fmla="*/ 2622120 h 4199932"/>
                <a:gd name="connsiteX92" fmla="*/ 1879526 w 4193532"/>
                <a:gd name="connsiteY92" fmla="*/ 2590196 h 4199932"/>
                <a:gd name="connsiteX93" fmla="*/ 1705091 w 4193532"/>
                <a:gd name="connsiteY93" fmla="*/ 2464910 h 4199932"/>
                <a:gd name="connsiteX94" fmla="*/ 1585438 w 4193532"/>
                <a:gd name="connsiteY94" fmla="*/ 2263284 h 4199932"/>
                <a:gd name="connsiteX95" fmla="*/ 1566528 w 4193532"/>
                <a:gd name="connsiteY95" fmla="*/ 2167561 h 4199932"/>
                <a:gd name="connsiteX96" fmla="*/ 1653288 w 4193532"/>
                <a:gd name="connsiteY96" fmla="*/ 2167561 h 4199932"/>
                <a:gd name="connsiteX97" fmla="*/ 1667322 w 4193532"/>
                <a:gd name="connsiteY97" fmla="*/ 2231945 h 4199932"/>
                <a:gd name="connsiteX98" fmla="*/ 1766696 w 4193532"/>
                <a:gd name="connsiteY98" fmla="*/ 2404988 h 4199932"/>
                <a:gd name="connsiteX99" fmla="*/ 1792898 w 4193532"/>
                <a:gd name="connsiteY99" fmla="*/ 2404539 h 4199932"/>
                <a:gd name="connsiteX100" fmla="*/ 1822018 w 4193532"/>
                <a:gd name="connsiteY100" fmla="*/ 2367396 h 4199932"/>
                <a:gd name="connsiteX101" fmla="*/ 1821456 w 4193532"/>
                <a:gd name="connsiteY101" fmla="*/ 2335079 h 4199932"/>
                <a:gd name="connsiteX102" fmla="*/ 1741154 w 4193532"/>
                <a:gd name="connsiteY102" fmla="*/ 2174586 h 4199932"/>
                <a:gd name="connsiteX103" fmla="*/ 1740610 w 4193532"/>
                <a:gd name="connsiteY103" fmla="*/ 2167561 h 4199932"/>
                <a:gd name="connsiteX104" fmla="*/ 1832956 w 4193532"/>
                <a:gd name="connsiteY104" fmla="*/ 2167561 h 4199932"/>
                <a:gd name="connsiteX105" fmla="*/ 1842130 w 4193532"/>
                <a:gd name="connsiteY105" fmla="*/ 2204899 h 4199932"/>
                <a:gd name="connsiteX106" fmla="*/ 2012443 w 4193532"/>
                <a:gd name="connsiteY106" fmla="*/ 2363133 h 4199932"/>
                <a:gd name="connsiteX107" fmla="*/ 2305601 w 4193532"/>
                <a:gd name="connsiteY107" fmla="*/ 2283125 h 4199932"/>
                <a:gd name="connsiteX108" fmla="*/ 2358039 w 4193532"/>
                <a:gd name="connsiteY108" fmla="*/ 2195339 h 4199932"/>
                <a:gd name="connsiteX109" fmla="*/ 2365382 w 4193532"/>
                <a:gd name="connsiteY109" fmla="*/ 2167561 h 4199932"/>
                <a:gd name="connsiteX110" fmla="*/ 2631347 w 4193532"/>
                <a:gd name="connsiteY110" fmla="*/ 2167561 h 4199932"/>
                <a:gd name="connsiteX111" fmla="*/ 2630759 w 4193532"/>
                <a:gd name="connsiteY111" fmla="*/ 2175681 h 4199932"/>
                <a:gd name="connsiteX112" fmla="*/ 2518637 w 4193532"/>
                <a:gd name="connsiteY112" fmla="*/ 2433827 h 4199932"/>
                <a:gd name="connsiteX113" fmla="*/ 2508257 w 4193532"/>
                <a:gd name="connsiteY113" fmla="*/ 2446451 h 4199932"/>
                <a:gd name="connsiteX114" fmla="*/ 2488508 w 4193532"/>
                <a:gd name="connsiteY114" fmla="*/ 2447798 h 4199932"/>
                <a:gd name="connsiteX115" fmla="*/ 2447438 w 4193532"/>
                <a:gd name="connsiteY115" fmla="*/ 2411889 h 4199932"/>
                <a:gd name="connsiteX116" fmla="*/ 2445250 w 4193532"/>
                <a:gd name="connsiteY116" fmla="*/ 2385183 h 4199932"/>
                <a:gd name="connsiteX117" fmla="*/ 2524921 w 4193532"/>
                <a:gd name="connsiteY117" fmla="*/ 2243345 h 4199932"/>
                <a:gd name="connsiteX118" fmla="*/ 2505732 w 4193532"/>
                <a:gd name="connsiteY118" fmla="*/ 2211420 h 4199932"/>
                <a:gd name="connsiteX119" fmla="*/ 2452263 w 4193532"/>
                <a:gd name="connsiteY119" fmla="*/ 2205978 h 4199932"/>
                <a:gd name="connsiteX120" fmla="*/ 2428417 w 4193532"/>
                <a:gd name="connsiteY120" fmla="*/ 2252659 h 4199932"/>
                <a:gd name="connsiteX121" fmla="*/ 1920204 w 4193532"/>
                <a:gd name="connsiteY121" fmla="*/ 2416715 h 4199932"/>
                <a:gd name="connsiteX122" fmla="*/ 1887774 w 4193532"/>
                <a:gd name="connsiteY122" fmla="*/ 2423559 h 4199932"/>
                <a:gd name="connsiteX123" fmla="*/ 1860955 w 4193532"/>
                <a:gd name="connsiteY123" fmla="*/ 2457953 h 4199932"/>
                <a:gd name="connsiteX124" fmla="*/ 1865444 w 4193532"/>
                <a:gd name="connsiteY124" fmla="*/ 2485837 h 4199932"/>
                <a:gd name="connsiteX125" fmla="*/ 2124489 w 4193532"/>
                <a:gd name="connsiteY125" fmla="*/ 2549687 h 4199932"/>
                <a:gd name="connsiteX126" fmla="*/ 2327370 w 4193532"/>
                <a:gd name="connsiteY126" fmla="*/ 2486679 h 4199932"/>
                <a:gd name="connsiteX127" fmla="*/ 2356264 w 4193532"/>
                <a:gd name="connsiteY127" fmla="*/ 2493861 h 4199932"/>
                <a:gd name="connsiteX128" fmla="*/ 2381120 w 4193532"/>
                <a:gd name="connsiteY128" fmla="*/ 2531901 h 4199932"/>
                <a:gd name="connsiteX129" fmla="*/ 2375229 w 4193532"/>
                <a:gd name="connsiteY129" fmla="*/ 2560459 h 4199932"/>
                <a:gd name="connsiteX130" fmla="*/ 2158265 w 4193532"/>
                <a:gd name="connsiteY130" fmla="*/ 2634240 h 4199932"/>
                <a:gd name="connsiteX131" fmla="*/ 2002680 w 4193532"/>
                <a:gd name="connsiteY131" fmla="*/ 2628516 h 4199932"/>
                <a:gd name="connsiteX132" fmla="*/ 1977096 w 4193532"/>
                <a:gd name="connsiteY132" fmla="*/ 2645068 h 4199932"/>
                <a:gd name="connsiteX133" fmla="*/ 1964472 w 4193532"/>
                <a:gd name="connsiteY133" fmla="*/ 2688719 h 4199932"/>
                <a:gd name="connsiteX134" fmla="*/ 1979677 w 4193532"/>
                <a:gd name="connsiteY134" fmla="*/ 2712901 h 4199932"/>
                <a:gd name="connsiteX135" fmla="*/ 2319403 w 4193532"/>
                <a:gd name="connsiteY135" fmla="*/ 2683445 h 4199932"/>
                <a:gd name="connsiteX136" fmla="*/ 2717879 w 4193532"/>
                <a:gd name="connsiteY136" fmla="*/ 2169217 h 4199932"/>
                <a:gd name="connsiteX137" fmla="*/ 2717935 w 4193532"/>
                <a:gd name="connsiteY137" fmla="*/ 2167561 h 4199932"/>
                <a:gd name="connsiteX138" fmla="*/ 2805137 w 4193532"/>
                <a:gd name="connsiteY138" fmla="*/ 2167561 h 4199932"/>
                <a:gd name="connsiteX139" fmla="*/ 2797516 w 4193532"/>
                <a:gd name="connsiteY139" fmla="*/ 2227957 h 4199932"/>
                <a:gd name="connsiteX140" fmla="*/ 2717535 w 4193532"/>
                <a:gd name="connsiteY140" fmla="*/ 2448190 h 4199932"/>
                <a:gd name="connsiteX141" fmla="*/ 2725558 w 4193532"/>
                <a:gd name="connsiteY141" fmla="*/ 2475626 h 4199932"/>
                <a:gd name="connsiteX142" fmla="*/ 2833451 w 4193532"/>
                <a:gd name="connsiteY142" fmla="*/ 2543122 h 4199932"/>
                <a:gd name="connsiteX143" fmla="*/ 2840858 w 4193532"/>
                <a:gd name="connsiteY143" fmla="*/ 2579312 h 4199932"/>
                <a:gd name="connsiteX144" fmla="*/ 2625745 w 4193532"/>
                <a:gd name="connsiteY144" fmla="*/ 2808899 h 4199932"/>
                <a:gd name="connsiteX145" fmla="*/ 2620190 w 4193532"/>
                <a:gd name="connsiteY145" fmla="*/ 2842395 h 4199932"/>
                <a:gd name="connsiteX146" fmla="*/ 2644091 w 4193532"/>
                <a:gd name="connsiteY146" fmla="*/ 2878865 h 4199932"/>
                <a:gd name="connsiteX147" fmla="*/ 2671303 w 4193532"/>
                <a:gd name="connsiteY147" fmla="*/ 2883746 h 4199932"/>
                <a:gd name="connsiteX148" fmla="*/ 2848824 w 4193532"/>
                <a:gd name="connsiteY148" fmla="*/ 2715089 h 4199932"/>
                <a:gd name="connsiteX149" fmla="*/ 3066686 w 4193532"/>
                <a:gd name="connsiteY149" fmla="*/ 2171865 h 4199932"/>
                <a:gd name="connsiteX150" fmla="*/ 3067177 w 4193532"/>
                <a:gd name="connsiteY150" fmla="*/ 2167561 h 4199932"/>
                <a:gd name="connsiteX151" fmla="*/ 3326178 w 4193532"/>
                <a:gd name="connsiteY151" fmla="*/ 2167561 h 4199932"/>
                <a:gd name="connsiteX152" fmla="*/ 3311648 w 4193532"/>
                <a:gd name="connsiteY152" fmla="*/ 2308429 h 4199932"/>
                <a:gd name="connsiteX153" fmla="*/ 3281069 w 4193532"/>
                <a:gd name="connsiteY153" fmla="*/ 2329076 h 4199932"/>
                <a:gd name="connsiteX154" fmla="*/ 3236633 w 4193532"/>
                <a:gd name="connsiteY154" fmla="*/ 2319650 h 4199932"/>
                <a:gd name="connsiteX155" fmla="*/ 3224346 w 4193532"/>
                <a:gd name="connsiteY155" fmla="*/ 2301303 h 4199932"/>
                <a:gd name="connsiteX156" fmla="*/ 3231022 w 4193532"/>
                <a:gd name="connsiteY156" fmla="*/ 2258213 h 4199932"/>
                <a:gd name="connsiteX157" fmla="*/ 3217333 w 4193532"/>
                <a:gd name="connsiteY157" fmla="*/ 2241998 h 4199932"/>
                <a:gd name="connsiteX158" fmla="*/ 3170202 w 4193532"/>
                <a:gd name="connsiteY158" fmla="*/ 2238239 h 4199932"/>
                <a:gd name="connsiteX159" fmla="*/ 3143104 w 4193532"/>
                <a:gd name="connsiteY159" fmla="*/ 2260682 h 4199932"/>
                <a:gd name="connsiteX160" fmla="*/ 3079030 w 4193532"/>
                <a:gd name="connsiteY160" fmla="*/ 2495151 h 4199932"/>
                <a:gd name="connsiteX161" fmla="*/ 2647626 w 4193532"/>
                <a:gd name="connsiteY161" fmla="*/ 3003590 h 4199932"/>
                <a:gd name="connsiteX162" fmla="*/ 2611830 w 4193532"/>
                <a:gd name="connsiteY162" fmla="*/ 2995117 h 4199932"/>
                <a:gd name="connsiteX163" fmla="*/ 2546129 w 4193532"/>
                <a:gd name="connsiteY163" fmla="*/ 2888234 h 4199932"/>
                <a:gd name="connsiteX164" fmla="*/ 2514485 w 4193532"/>
                <a:gd name="connsiteY164" fmla="*/ 2879650 h 4199932"/>
                <a:gd name="connsiteX165" fmla="*/ 2062996 w 4193532"/>
                <a:gd name="connsiteY165" fmla="*/ 2983839 h 4199932"/>
                <a:gd name="connsiteX166" fmla="*/ 2043022 w 4193532"/>
                <a:gd name="connsiteY166" fmla="*/ 2982605 h 4199932"/>
                <a:gd name="connsiteX167" fmla="*/ 2028153 w 4193532"/>
                <a:gd name="connsiteY167" fmla="*/ 2964539 h 4199932"/>
                <a:gd name="connsiteX168" fmla="*/ 2031856 w 4193532"/>
                <a:gd name="connsiteY168" fmla="*/ 2919261 h 4199932"/>
                <a:gd name="connsiteX169" fmla="*/ 2058058 w 4193532"/>
                <a:gd name="connsiteY169" fmla="*/ 2896257 h 4199932"/>
                <a:gd name="connsiteX170" fmla="*/ 2235523 w 4193532"/>
                <a:gd name="connsiteY170" fmla="*/ 2885822 h 4199932"/>
                <a:gd name="connsiteX171" fmla="*/ 2715795 w 4193532"/>
                <a:gd name="connsiteY171" fmla="*/ 2603549 h 4199932"/>
                <a:gd name="connsiteX172" fmla="*/ 2711195 w 4193532"/>
                <a:gd name="connsiteY172" fmla="*/ 2570895 h 4199932"/>
                <a:gd name="connsiteX173" fmla="*/ 2674949 w 4193532"/>
                <a:gd name="connsiteY173" fmla="*/ 2546657 h 4199932"/>
                <a:gd name="connsiteX174" fmla="*/ 2646504 w 4193532"/>
                <a:gd name="connsiteY174" fmla="*/ 2551201 h 4199932"/>
                <a:gd name="connsiteX175" fmla="*/ 2455348 w 4193532"/>
                <a:gd name="connsiteY175" fmla="*/ 2714471 h 4199932"/>
                <a:gd name="connsiteX176" fmla="*/ 1562132 w 4193532"/>
                <a:gd name="connsiteY176" fmla="*/ 2566800 h 4199932"/>
                <a:gd name="connsiteX177" fmla="*/ 1525269 w 4193532"/>
                <a:gd name="connsiteY177" fmla="*/ 2563601 h 4199932"/>
                <a:gd name="connsiteX178" fmla="*/ 1425961 w 4193532"/>
                <a:gd name="connsiteY178" fmla="*/ 2640299 h 4199932"/>
                <a:gd name="connsiteX179" fmla="*/ 1395551 w 4193532"/>
                <a:gd name="connsiteY179" fmla="*/ 2637045 h 4199932"/>
                <a:gd name="connsiteX180" fmla="*/ 1216628 w 4193532"/>
                <a:gd name="connsiteY180" fmla="*/ 2175287 h 4199932"/>
                <a:gd name="connsiteX181" fmla="*/ 868224 w 4193532"/>
                <a:gd name="connsiteY181" fmla="*/ 2167561 h 4199932"/>
                <a:gd name="connsiteX182" fmla="*/ 958180 w 4193532"/>
                <a:gd name="connsiteY182" fmla="*/ 2167561 h 4199932"/>
                <a:gd name="connsiteX183" fmla="*/ 960473 w 4193532"/>
                <a:gd name="connsiteY183" fmla="*/ 2225896 h 4199932"/>
                <a:gd name="connsiteX184" fmla="*/ 987095 w 4193532"/>
                <a:gd name="connsiteY184" fmla="*/ 2374354 h 4199932"/>
                <a:gd name="connsiteX185" fmla="*/ 1028054 w 4193532"/>
                <a:gd name="connsiteY185" fmla="*/ 2504297 h 4199932"/>
                <a:gd name="connsiteX186" fmla="*/ 1016103 w 4193532"/>
                <a:gd name="connsiteY186" fmla="*/ 2531284 h 4199932"/>
                <a:gd name="connsiteX187" fmla="*/ 973798 w 4193532"/>
                <a:gd name="connsiteY187" fmla="*/ 2547891 h 4199932"/>
                <a:gd name="connsiteX188" fmla="*/ 946755 w 4193532"/>
                <a:gd name="connsiteY188" fmla="*/ 2536277 h 4199932"/>
                <a:gd name="connsiteX189" fmla="*/ 885487 w 4193532"/>
                <a:gd name="connsiteY189" fmla="*/ 2308372 h 4199932"/>
                <a:gd name="connsiteX190" fmla="*/ 870562 w 4193532"/>
                <a:gd name="connsiteY190" fmla="*/ 2174783 h 4199932"/>
                <a:gd name="connsiteX191" fmla="*/ 521091 w 4193532"/>
                <a:gd name="connsiteY191" fmla="*/ 2167561 h 4199932"/>
                <a:gd name="connsiteX192" fmla="*/ 608864 w 4193532"/>
                <a:gd name="connsiteY192" fmla="*/ 2167561 h 4199932"/>
                <a:gd name="connsiteX193" fmla="*/ 613314 w 4193532"/>
                <a:gd name="connsiteY193" fmla="*/ 2242784 h 4199932"/>
                <a:gd name="connsiteX194" fmla="*/ 638057 w 4193532"/>
                <a:gd name="connsiteY194" fmla="*/ 2262197 h 4199932"/>
                <a:gd name="connsiteX195" fmla="*/ 677612 w 4193532"/>
                <a:gd name="connsiteY195" fmla="*/ 2256250 h 4199932"/>
                <a:gd name="connsiteX196" fmla="*/ 699550 w 4193532"/>
                <a:gd name="connsiteY196" fmla="*/ 2229150 h 4199932"/>
                <a:gd name="connsiteX197" fmla="*/ 695818 w 4193532"/>
                <a:gd name="connsiteY197" fmla="*/ 2167561 h 4199932"/>
                <a:gd name="connsiteX198" fmla="*/ 784777 w 4193532"/>
                <a:gd name="connsiteY198" fmla="*/ 2167561 h 4199932"/>
                <a:gd name="connsiteX199" fmla="*/ 782699 w 4193532"/>
                <a:gd name="connsiteY199" fmla="*/ 2177980 h 4199932"/>
                <a:gd name="connsiteX200" fmla="*/ 814568 w 4193532"/>
                <a:gd name="connsiteY200" fmla="*/ 2399040 h 4199932"/>
                <a:gd name="connsiteX201" fmla="*/ 1905224 w 4193532"/>
                <a:gd name="connsiteY201" fmla="*/ 3403742 h 4199932"/>
                <a:gd name="connsiteX202" fmla="*/ 1936418 w 4193532"/>
                <a:gd name="connsiteY202" fmla="*/ 3378437 h 4199932"/>
                <a:gd name="connsiteX203" fmla="*/ 1939448 w 4193532"/>
                <a:gd name="connsiteY203" fmla="*/ 3344044 h 4199932"/>
                <a:gd name="connsiteX204" fmla="*/ 1918633 w 4193532"/>
                <a:gd name="connsiteY204" fmla="*/ 3317842 h 4199932"/>
                <a:gd name="connsiteX205" fmla="*/ 1610046 w 4193532"/>
                <a:gd name="connsiteY205" fmla="*/ 3230148 h 4199932"/>
                <a:gd name="connsiteX206" fmla="*/ 1438248 w 4193532"/>
                <a:gd name="connsiteY206" fmla="*/ 3139255 h 4199932"/>
                <a:gd name="connsiteX207" fmla="*/ 1432638 w 4193532"/>
                <a:gd name="connsiteY207" fmla="*/ 3109575 h 4199932"/>
                <a:gd name="connsiteX208" fmla="*/ 1456763 w 4193532"/>
                <a:gd name="connsiteY208" fmla="*/ 3073273 h 4199932"/>
                <a:gd name="connsiteX209" fmla="*/ 1486724 w 4193532"/>
                <a:gd name="connsiteY209" fmla="*/ 3066316 h 4199932"/>
                <a:gd name="connsiteX210" fmla="*/ 1797892 w 4193532"/>
                <a:gd name="connsiteY210" fmla="*/ 3204451 h 4199932"/>
                <a:gd name="connsiteX211" fmla="*/ 2008964 w 4193532"/>
                <a:gd name="connsiteY211" fmla="*/ 3240976 h 4199932"/>
                <a:gd name="connsiteX212" fmla="*/ 2029499 w 4193532"/>
                <a:gd name="connsiteY212" fmla="*/ 3264597 h 4199932"/>
                <a:gd name="connsiteX213" fmla="*/ 2021476 w 4193532"/>
                <a:gd name="connsiteY213" fmla="*/ 3393418 h 4199932"/>
                <a:gd name="connsiteX214" fmla="*/ 2043751 w 4193532"/>
                <a:gd name="connsiteY214" fmla="*/ 3416982 h 4199932"/>
                <a:gd name="connsiteX215" fmla="*/ 2629784 w 4193532"/>
                <a:gd name="connsiteY215" fmla="*/ 3305892 h 4199932"/>
                <a:gd name="connsiteX216" fmla="*/ 2665636 w 4193532"/>
                <a:gd name="connsiteY216" fmla="*/ 3319076 h 4199932"/>
                <a:gd name="connsiteX217" fmla="*/ 2682580 w 4193532"/>
                <a:gd name="connsiteY217" fmla="*/ 3355321 h 4199932"/>
                <a:gd name="connsiteX218" fmla="*/ 2671920 w 4193532"/>
                <a:gd name="connsiteY218" fmla="*/ 3382757 h 4199932"/>
                <a:gd name="connsiteX219" fmla="*/ 2257966 w 4193532"/>
                <a:gd name="connsiteY219" fmla="*/ 3496092 h 4199932"/>
                <a:gd name="connsiteX220" fmla="*/ 1462711 w 4193532"/>
                <a:gd name="connsiteY220" fmla="*/ 3352516 h 4199932"/>
                <a:gd name="connsiteX221" fmla="*/ 1433199 w 4193532"/>
                <a:gd name="connsiteY221" fmla="*/ 3362279 h 4199932"/>
                <a:gd name="connsiteX222" fmla="*/ 1411317 w 4193532"/>
                <a:gd name="connsiteY222" fmla="*/ 3402114 h 4199932"/>
                <a:gd name="connsiteX223" fmla="*/ 1419565 w 4193532"/>
                <a:gd name="connsiteY223" fmla="*/ 3428485 h 4199932"/>
                <a:gd name="connsiteX224" fmla="*/ 1670641 w 4193532"/>
                <a:gd name="connsiteY224" fmla="*/ 3529251 h 4199932"/>
                <a:gd name="connsiteX225" fmla="*/ 2371974 w 4193532"/>
                <a:gd name="connsiteY225" fmla="*/ 3566282 h 4199932"/>
                <a:gd name="connsiteX226" fmla="*/ 2408387 w 4193532"/>
                <a:gd name="connsiteY226" fmla="*/ 3590801 h 4199932"/>
                <a:gd name="connsiteX227" fmla="*/ 2432289 w 4193532"/>
                <a:gd name="connsiteY227" fmla="*/ 3710251 h 4199932"/>
                <a:gd name="connsiteX228" fmla="*/ 2457088 w 4193532"/>
                <a:gd name="connsiteY228" fmla="*/ 3726579 h 4199932"/>
                <a:gd name="connsiteX229" fmla="*/ 2602517 w 4193532"/>
                <a:gd name="connsiteY229" fmla="*/ 3686631 h 4199932"/>
                <a:gd name="connsiteX230" fmla="*/ 2630457 w 4193532"/>
                <a:gd name="connsiteY230" fmla="*/ 3700433 h 4199932"/>
                <a:gd name="connsiteX231" fmla="*/ 2644820 w 4193532"/>
                <a:gd name="connsiteY231" fmla="*/ 3743523 h 4199932"/>
                <a:gd name="connsiteX232" fmla="*/ 2630962 w 4193532"/>
                <a:gd name="connsiteY232" fmla="*/ 3769724 h 4199932"/>
                <a:gd name="connsiteX233" fmla="*/ 2372928 w 4193532"/>
                <a:gd name="connsiteY233" fmla="*/ 3830937 h 4199932"/>
                <a:gd name="connsiteX234" fmla="*/ 2163146 w 4193532"/>
                <a:gd name="connsiteY234" fmla="*/ 3851304 h 4199932"/>
                <a:gd name="connsiteX235" fmla="*/ 2139356 w 4193532"/>
                <a:gd name="connsiteY235" fmla="*/ 3876551 h 4199932"/>
                <a:gd name="connsiteX236" fmla="*/ 2139413 w 4193532"/>
                <a:gd name="connsiteY236" fmla="*/ 3918350 h 4199932"/>
                <a:gd name="connsiteX237" fmla="*/ 2159779 w 4193532"/>
                <a:gd name="connsiteY237" fmla="*/ 3937707 h 4199932"/>
                <a:gd name="connsiteX238" fmla="*/ 2331859 w 4193532"/>
                <a:gd name="connsiteY238" fmla="*/ 3923905 h 4199932"/>
                <a:gd name="connsiteX239" fmla="*/ 2349924 w 4193532"/>
                <a:gd name="connsiteY239" fmla="*/ 3921717 h 4199932"/>
                <a:gd name="connsiteX240" fmla="*/ 2367991 w 4193532"/>
                <a:gd name="connsiteY240" fmla="*/ 3936137 h 4199932"/>
                <a:gd name="connsiteX241" fmla="*/ 2375340 w 4193532"/>
                <a:gd name="connsiteY241" fmla="*/ 3984669 h 4199932"/>
                <a:gd name="connsiteX242" fmla="*/ 2357106 w 4193532"/>
                <a:gd name="connsiteY242" fmla="*/ 4008739 h 4199932"/>
                <a:gd name="connsiteX243" fmla="*/ 2199672 w 4193532"/>
                <a:gd name="connsiteY243" fmla="*/ 4023326 h 4199932"/>
                <a:gd name="connsiteX244" fmla="*/ 2077920 w 4193532"/>
                <a:gd name="connsiteY244" fmla="*/ 4026188 h 4199932"/>
                <a:gd name="connsiteX245" fmla="*/ 2052110 w 4193532"/>
                <a:gd name="connsiteY245" fmla="*/ 3999705 h 4199932"/>
                <a:gd name="connsiteX246" fmla="*/ 2052335 w 4193532"/>
                <a:gd name="connsiteY246" fmla="*/ 3885136 h 4199932"/>
                <a:gd name="connsiteX247" fmla="*/ 2019400 w 4193532"/>
                <a:gd name="connsiteY247" fmla="*/ 3850574 h 4199932"/>
                <a:gd name="connsiteX248" fmla="*/ 1711712 w 4193532"/>
                <a:gd name="connsiteY248" fmla="*/ 3809168 h 4199932"/>
                <a:gd name="connsiteX249" fmla="*/ 1676365 w 4193532"/>
                <a:gd name="connsiteY249" fmla="*/ 3800695 h 4199932"/>
                <a:gd name="connsiteX250" fmla="*/ 1664470 w 4193532"/>
                <a:gd name="connsiteY250" fmla="*/ 3779823 h 4199932"/>
                <a:gd name="connsiteX251" fmla="*/ 1676308 w 4193532"/>
                <a:gd name="connsiteY251" fmla="*/ 3735948 h 4199932"/>
                <a:gd name="connsiteX252" fmla="*/ 1705316 w 4193532"/>
                <a:gd name="connsiteY252" fmla="*/ 3717938 h 4199932"/>
                <a:gd name="connsiteX253" fmla="*/ 1927217 w 4193532"/>
                <a:gd name="connsiteY253" fmla="*/ 3756708 h 4199932"/>
                <a:gd name="connsiteX254" fmla="*/ 2327987 w 4193532"/>
                <a:gd name="connsiteY254" fmla="*/ 3750031 h 4199932"/>
                <a:gd name="connsiteX255" fmla="*/ 2347063 w 4193532"/>
                <a:gd name="connsiteY255" fmla="*/ 3724166 h 4199932"/>
                <a:gd name="connsiteX256" fmla="*/ 2339713 w 4193532"/>
                <a:gd name="connsiteY256" fmla="*/ 3683040 h 4199932"/>
                <a:gd name="connsiteX257" fmla="*/ 2313119 w 4193532"/>
                <a:gd name="connsiteY257" fmla="*/ 3663908 h 4199932"/>
                <a:gd name="connsiteX258" fmla="*/ 2061144 w 4193532"/>
                <a:gd name="connsiteY258" fmla="*/ 3678271 h 4199932"/>
                <a:gd name="connsiteX259" fmla="*/ 1298543 w 4193532"/>
                <a:gd name="connsiteY259" fmla="*/ 3460577 h 4199932"/>
                <a:gd name="connsiteX260" fmla="*/ 1291530 w 4193532"/>
                <a:gd name="connsiteY260" fmla="*/ 3434936 h 4199932"/>
                <a:gd name="connsiteX261" fmla="*/ 1358409 w 4193532"/>
                <a:gd name="connsiteY261" fmla="*/ 3318179 h 4199932"/>
                <a:gd name="connsiteX262" fmla="*/ 1351508 w 4193532"/>
                <a:gd name="connsiteY262" fmla="*/ 3289452 h 4199932"/>
                <a:gd name="connsiteX263" fmla="*/ 774564 w 4193532"/>
                <a:gd name="connsiteY263" fmla="*/ 2571681 h 4199932"/>
                <a:gd name="connsiteX264" fmla="*/ 717784 w 4193532"/>
                <a:gd name="connsiteY264" fmla="*/ 2363133 h 4199932"/>
                <a:gd name="connsiteX265" fmla="*/ 689562 w 4193532"/>
                <a:gd name="connsiteY265" fmla="*/ 2342597 h 4199932"/>
                <a:gd name="connsiteX266" fmla="*/ 565679 w 4193532"/>
                <a:gd name="connsiteY266" fmla="*/ 2362179 h 4199932"/>
                <a:gd name="connsiteX267" fmla="*/ 537794 w 4193532"/>
                <a:gd name="connsiteY267" fmla="*/ 2342991 h 4199932"/>
                <a:gd name="connsiteX268" fmla="*/ 347416 w 4193532"/>
                <a:gd name="connsiteY268" fmla="*/ 2167561 h 4199932"/>
                <a:gd name="connsiteX269" fmla="*/ 435491 w 4193532"/>
                <a:gd name="connsiteY269" fmla="*/ 2167561 h 4199932"/>
                <a:gd name="connsiteX270" fmla="*/ 438036 w 4193532"/>
                <a:gd name="connsiteY270" fmla="*/ 2230945 h 4199932"/>
                <a:gd name="connsiteX271" fmla="*/ 547389 w 4193532"/>
                <a:gd name="connsiteY271" fmla="*/ 2707683 h 4199932"/>
                <a:gd name="connsiteX272" fmla="*/ 574208 w 4193532"/>
                <a:gd name="connsiteY272" fmla="*/ 2719017 h 4199932"/>
                <a:gd name="connsiteX273" fmla="*/ 614043 w 4193532"/>
                <a:gd name="connsiteY273" fmla="*/ 2701343 h 4199932"/>
                <a:gd name="connsiteX274" fmla="*/ 626835 w 4193532"/>
                <a:gd name="connsiteY274" fmla="*/ 2671382 h 4199932"/>
                <a:gd name="connsiteX275" fmla="*/ 578808 w 4193532"/>
                <a:gd name="connsiteY275" fmla="*/ 2528423 h 4199932"/>
                <a:gd name="connsiteX276" fmla="*/ 598894 w 4193532"/>
                <a:gd name="connsiteY276" fmla="*/ 2494534 h 4199932"/>
                <a:gd name="connsiteX277" fmla="*/ 635812 w 4193532"/>
                <a:gd name="connsiteY277" fmla="*/ 2484884 h 4199932"/>
                <a:gd name="connsiteX278" fmla="*/ 661678 w 4193532"/>
                <a:gd name="connsiteY278" fmla="*/ 2500145 h 4199932"/>
                <a:gd name="connsiteX279" fmla="*/ 738375 w 4193532"/>
                <a:gd name="connsiteY279" fmla="*/ 2711891 h 4199932"/>
                <a:gd name="connsiteX280" fmla="*/ 1195532 w 4193532"/>
                <a:gd name="connsiteY280" fmla="*/ 3286479 h 4199932"/>
                <a:gd name="connsiteX281" fmla="*/ 1201535 w 4193532"/>
                <a:gd name="connsiteY281" fmla="*/ 3322779 h 4199932"/>
                <a:gd name="connsiteX282" fmla="*/ 1175277 w 4193532"/>
                <a:gd name="connsiteY282" fmla="*/ 3359922 h 4199932"/>
                <a:gd name="connsiteX283" fmla="*/ 1153283 w 4193532"/>
                <a:gd name="connsiteY283" fmla="*/ 3363738 h 4199932"/>
                <a:gd name="connsiteX284" fmla="*/ 1120180 w 4193532"/>
                <a:gd name="connsiteY284" fmla="*/ 3338209 h 4199932"/>
                <a:gd name="connsiteX285" fmla="*/ 1096055 w 4193532"/>
                <a:gd name="connsiteY285" fmla="*/ 3340397 h 4199932"/>
                <a:gd name="connsiteX286" fmla="*/ 1061942 w 4193532"/>
                <a:gd name="connsiteY286" fmla="*/ 3380569 h 4199932"/>
                <a:gd name="connsiteX287" fmla="*/ 1065084 w 4193532"/>
                <a:gd name="connsiteY287" fmla="*/ 3405481 h 4199932"/>
                <a:gd name="connsiteX288" fmla="*/ 1227400 w 4193532"/>
                <a:gd name="connsiteY288" fmla="*/ 3518984 h 4199932"/>
                <a:gd name="connsiteX289" fmla="*/ 1519435 w 4193532"/>
                <a:gd name="connsiteY289" fmla="*/ 3661495 h 4199932"/>
                <a:gd name="connsiteX290" fmla="*/ 1533517 w 4193532"/>
                <a:gd name="connsiteY290" fmla="*/ 3693027 h 4199932"/>
                <a:gd name="connsiteX291" fmla="*/ 1490484 w 4193532"/>
                <a:gd name="connsiteY291" fmla="*/ 3810906 h 4199932"/>
                <a:gd name="connsiteX292" fmla="*/ 1504005 w 4193532"/>
                <a:gd name="connsiteY292" fmla="*/ 3840531 h 4199932"/>
                <a:gd name="connsiteX293" fmla="*/ 1879190 w 4193532"/>
                <a:gd name="connsiteY293" fmla="*/ 3925701 h 4199932"/>
                <a:gd name="connsiteX294" fmla="*/ 1901745 w 4193532"/>
                <a:gd name="connsiteY294" fmla="*/ 3955774 h 4199932"/>
                <a:gd name="connsiteX295" fmla="*/ 1886540 w 4193532"/>
                <a:gd name="connsiteY295" fmla="*/ 4078479 h 4199932"/>
                <a:gd name="connsiteX296" fmla="*/ 1906963 w 4193532"/>
                <a:gd name="connsiteY296" fmla="*/ 4103615 h 4199932"/>
                <a:gd name="connsiteX297" fmla="*/ 2121290 w 4193532"/>
                <a:gd name="connsiteY297" fmla="*/ 4112368 h 4199932"/>
                <a:gd name="connsiteX298" fmla="*/ 3094796 w 4193532"/>
                <a:gd name="connsiteY298" fmla="*/ 3848891 h 4199932"/>
                <a:gd name="connsiteX299" fmla="*/ 3103492 w 4193532"/>
                <a:gd name="connsiteY299" fmla="*/ 3816911 h 4199932"/>
                <a:gd name="connsiteX300" fmla="*/ 3085819 w 4193532"/>
                <a:gd name="connsiteY300" fmla="*/ 3787230 h 4199932"/>
                <a:gd name="connsiteX301" fmla="*/ 3046656 w 4193532"/>
                <a:gd name="connsiteY301" fmla="*/ 3776121 h 4199932"/>
                <a:gd name="connsiteX302" fmla="*/ 2765057 w 4193532"/>
                <a:gd name="connsiteY302" fmla="*/ 3907073 h 4199932"/>
                <a:gd name="connsiteX303" fmla="*/ 2563691 w 4193532"/>
                <a:gd name="connsiteY303" fmla="*/ 3969464 h 4199932"/>
                <a:gd name="connsiteX304" fmla="*/ 2536198 w 4193532"/>
                <a:gd name="connsiteY304" fmla="*/ 3952464 h 4199932"/>
                <a:gd name="connsiteX305" fmla="*/ 2526267 w 4193532"/>
                <a:gd name="connsiteY305" fmla="*/ 3909990 h 4199932"/>
                <a:gd name="connsiteX306" fmla="*/ 2541866 w 4193532"/>
                <a:gd name="connsiteY306" fmla="*/ 3884630 h 4199932"/>
                <a:gd name="connsiteX307" fmla="*/ 2800741 w 4193532"/>
                <a:gd name="connsiteY307" fmla="*/ 3799686 h 4199932"/>
                <a:gd name="connsiteX308" fmla="*/ 2852528 w 4193532"/>
                <a:gd name="connsiteY308" fmla="*/ 3777523 h 4199932"/>
                <a:gd name="connsiteX309" fmla="*/ 2862010 w 4193532"/>
                <a:gd name="connsiteY309" fmla="*/ 3753173 h 4199932"/>
                <a:gd name="connsiteX310" fmla="*/ 2840296 w 4193532"/>
                <a:gd name="connsiteY310" fmla="*/ 3709185 h 4199932"/>
                <a:gd name="connsiteX311" fmla="*/ 2813589 w 4193532"/>
                <a:gd name="connsiteY311" fmla="*/ 3699927 h 4199932"/>
                <a:gd name="connsiteX312" fmla="*/ 2782955 w 4193532"/>
                <a:gd name="connsiteY312" fmla="*/ 3687640 h 4199932"/>
                <a:gd name="connsiteX313" fmla="*/ 2769546 w 4193532"/>
                <a:gd name="connsiteY313" fmla="*/ 3655829 h 4199932"/>
                <a:gd name="connsiteX314" fmla="*/ 2783909 w 4193532"/>
                <a:gd name="connsiteY314" fmla="*/ 3617563 h 4199932"/>
                <a:gd name="connsiteX315" fmla="*/ 2948357 w 4193532"/>
                <a:gd name="connsiteY315" fmla="*/ 3532057 h 4199932"/>
                <a:gd name="connsiteX316" fmla="*/ 2956998 w 4193532"/>
                <a:gd name="connsiteY316" fmla="*/ 3496878 h 4199932"/>
                <a:gd name="connsiteX317" fmla="*/ 2934387 w 4193532"/>
                <a:gd name="connsiteY317" fmla="*/ 3461699 h 4199932"/>
                <a:gd name="connsiteX318" fmla="*/ 2906782 w 4193532"/>
                <a:gd name="connsiteY318" fmla="*/ 3455808 h 4199932"/>
                <a:gd name="connsiteX319" fmla="*/ 2660082 w 4193532"/>
                <a:gd name="connsiteY319" fmla="*/ 3575371 h 4199932"/>
                <a:gd name="connsiteX320" fmla="*/ 2574351 w 4193532"/>
                <a:gd name="connsiteY320" fmla="*/ 3605501 h 4199932"/>
                <a:gd name="connsiteX321" fmla="*/ 2551627 w 4193532"/>
                <a:gd name="connsiteY321" fmla="*/ 3593886 h 4199932"/>
                <a:gd name="connsiteX322" fmla="*/ 2536815 w 4193532"/>
                <a:gd name="connsiteY322" fmla="*/ 3547093 h 4199932"/>
                <a:gd name="connsiteX323" fmla="*/ 2551123 w 4193532"/>
                <a:gd name="connsiteY323" fmla="*/ 3521116 h 4199932"/>
                <a:gd name="connsiteX324" fmla="*/ 2851181 w 4193532"/>
                <a:gd name="connsiteY324" fmla="*/ 3387639 h 4199932"/>
                <a:gd name="connsiteX325" fmla="*/ 2981797 w 4193532"/>
                <a:gd name="connsiteY325" fmla="*/ 3301852 h 4199932"/>
                <a:gd name="connsiteX326" fmla="*/ 2985500 w 4193532"/>
                <a:gd name="connsiteY326" fmla="*/ 3275650 h 4199932"/>
                <a:gd name="connsiteX327" fmla="*/ 2955651 w 4193532"/>
                <a:gd name="connsiteY327" fmla="*/ 3239013 h 4199932"/>
                <a:gd name="connsiteX328" fmla="*/ 2926027 w 4193532"/>
                <a:gd name="connsiteY328" fmla="*/ 3234805 h 4199932"/>
                <a:gd name="connsiteX329" fmla="*/ 2849722 w 4193532"/>
                <a:gd name="connsiteY329" fmla="*/ 3287432 h 4199932"/>
                <a:gd name="connsiteX330" fmla="*/ 2825147 w 4193532"/>
                <a:gd name="connsiteY330" fmla="*/ 3281990 h 4199932"/>
                <a:gd name="connsiteX331" fmla="*/ 2754228 w 4193532"/>
                <a:gd name="connsiteY331" fmla="*/ 3167644 h 4199932"/>
                <a:gd name="connsiteX332" fmla="*/ 2724099 w 4193532"/>
                <a:gd name="connsiteY332" fmla="*/ 3160463 h 4199932"/>
                <a:gd name="connsiteX333" fmla="*/ 2155796 w 4193532"/>
                <a:gd name="connsiteY333" fmla="*/ 3332430 h 4199932"/>
                <a:gd name="connsiteX334" fmla="*/ 2132568 w 4193532"/>
                <a:gd name="connsiteY334" fmla="*/ 3310380 h 4199932"/>
                <a:gd name="connsiteX335" fmla="*/ 2131446 w 4193532"/>
                <a:gd name="connsiteY335" fmla="*/ 3266785 h 4199932"/>
                <a:gd name="connsiteX336" fmla="*/ 2153271 w 4193532"/>
                <a:gd name="connsiteY336" fmla="*/ 3242547 h 4199932"/>
                <a:gd name="connsiteX337" fmla="*/ 2437394 w 4193532"/>
                <a:gd name="connsiteY337" fmla="*/ 3193285 h 4199932"/>
                <a:gd name="connsiteX338" fmla="*/ 2461633 w 4193532"/>
                <a:gd name="connsiteY338" fmla="*/ 3185486 h 4199932"/>
                <a:gd name="connsiteX339" fmla="*/ 2469936 w 4193532"/>
                <a:gd name="connsiteY339" fmla="*/ 3167533 h 4199932"/>
                <a:gd name="connsiteX340" fmla="*/ 2450356 w 4193532"/>
                <a:gd name="connsiteY340" fmla="*/ 3118608 h 4199932"/>
                <a:gd name="connsiteX341" fmla="*/ 2424209 w 4193532"/>
                <a:gd name="connsiteY341" fmla="*/ 3106713 h 4199932"/>
                <a:gd name="connsiteX342" fmla="*/ 2243770 w 4193532"/>
                <a:gd name="connsiteY342" fmla="*/ 3148400 h 4199932"/>
                <a:gd name="connsiteX343" fmla="*/ 1406997 w 4193532"/>
                <a:gd name="connsiteY343" fmla="*/ 2900577 h 4199932"/>
                <a:gd name="connsiteX344" fmla="*/ 1212700 w 4193532"/>
                <a:gd name="connsiteY344" fmla="*/ 2678171 h 4199932"/>
                <a:gd name="connsiteX345" fmla="*/ 1178251 w 4193532"/>
                <a:gd name="connsiteY345" fmla="*/ 2670765 h 4199932"/>
                <a:gd name="connsiteX346" fmla="*/ 1140715 w 4193532"/>
                <a:gd name="connsiteY346" fmla="*/ 2692927 h 4199932"/>
                <a:gd name="connsiteX347" fmla="*/ 1134768 w 4193532"/>
                <a:gd name="connsiteY347" fmla="*/ 2718567 h 4199932"/>
                <a:gd name="connsiteX348" fmla="*/ 1245185 w 4193532"/>
                <a:gd name="connsiteY348" fmla="*/ 2862818 h 4199932"/>
                <a:gd name="connsiteX349" fmla="*/ 1372660 w 4193532"/>
                <a:gd name="connsiteY349" fmla="*/ 2984400 h 4199932"/>
                <a:gd name="connsiteX350" fmla="*/ 1375690 w 4193532"/>
                <a:gd name="connsiteY350" fmla="*/ 3012398 h 4199932"/>
                <a:gd name="connsiteX351" fmla="*/ 1347019 w 4193532"/>
                <a:gd name="connsiteY351" fmla="*/ 3049933 h 4199932"/>
                <a:gd name="connsiteX352" fmla="*/ 1318124 w 4193532"/>
                <a:gd name="connsiteY352" fmla="*/ 3052682 h 4199932"/>
                <a:gd name="connsiteX353" fmla="*/ 1043314 w 4193532"/>
                <a:gd name="connsiteY353" fmla="*/ 2735231 h 4199932"/>
                <a:gd name="connsiteX354" fmla="*/ 1005723 w 4193532"/>
                <a:gd name="connsiteY354" fmla="*/ 2668745 h 4199932"/>
                <a:gd name="connsiteX355" fmla="*/ 1012455 w 4193532"/>
                <a:gd name="connsiteY355" fmla="*/ 2645853 h 4199932"/>
                <a:gd name="connsiteX356" fmla="*/ 1059698 w 4193532"/>
                <a:gd name="connsiteY356" fmla="*/ 2622457 h 4199932"/>
                <a:gd name="connsiteX357" fmla="*/ 1079728 w 4193532"/>
                <a:gd name="connsiteY357" fmla="*/ 2621559 h 4199932"/>
                <a:gd name="connsiteX358" fmla="*/ 1094596 w 4193532"/>
                <a:gd name="connsiteY358" fmla="*/ 2619203 h 4199932"/>
                <a:gd name="connsiteX359" fmla="*/ 1138583 w 4193532"/>
                <a:gd name="connsiteY359" fmla="*/ 2593562 h 4199932"/>
                <a:gd name="connsiteX360" fmla="*/ 1147279 w 4193532"/>
                <a:gd name="connsiteY360" fmla="*/ 2563096 h 4199932"/>
                <a:gd name="connsiteX361" fmla="*/ 1054423 w 4193532"/>
                <a:gd name="connsiteY361" fmla="*/ 2275157 h 4199932"/>
                <a:gd name="connsiteX362" fmla="*/ 1044244 w 4193532"/>
                <a:gd name="connsiteY362" fmla="*/ 2167561 h 4199932"/>
                <a:gd name="connsiteX363" fmla="*/ 1129936 w 4193532"/>
                <a:gd name="connsiteY363" fmla="*/ 2167561 h 4199932"/>
                <a:gd name="connsiteX364" fmla="*/ 1139023 w 4193532"/>
                <a:gd name="connsiteY364" fmla="*/ 2251732 h 4199932"/>
                <a:gd name="connsiteX365" fmla="*/ 1728207 w 4193532"/>
                <a:gd name="connsiteY365" fmla="*/ 2997473 h 4199932"/>
                <a:gd name="connsiteX366" fmla="*/ 1767089 w 4193532"/>
                <a:gd name="connsiteY366" fmla="*/ 3012790 h 4199932"/>
                <a:gd name="connsiteX367" fmla="*/ 1786895 w 4193532"/>
                <a:gd name="connsiteY367" fmla="*/ 3002187 h 4199932"/>
                <a:gd name="connsiteX368" fmla="*/ 1800753 w 4193532"/>
                <a:gd name="connsiteY368" fmla="*/ 2953206 h 4199932"/>
                <a:gd name="connsiteX369" fmla="*/ 1787119 w 4193532"/>
                <a:gd name="connsiteY369" fmla="*/ 2927733 h 4199932"/>
                <a:gd name="connsiteX370" fmla="*/ 1550910 w 4193532"/>
                <a:gd name="connsiteY370" fmla="*/ 2793694 h 4199932"/>
                <a:gd name="connsiteX371" fmla="*/ 1503725 w 4193532"/>
                <a:gd name="connsiteY371" fmla="*/ 2753802 h 4199932"/>
                <a:gd name="connsiteX372" fmla="*/ 1502939 w 4193532"/>
                <a:gd name="connsiteY372" fmla="*/ 2729789 h 4199932"/>
                <a:gd name="connsiteX373" fmla="*/ 1537837 w 4193532"/>
                <a:gd name="connsiteY373" fmla="*/ 2692702 h 4199932"/>
                <a:gd name="connsiteX374" fmla="*/ 1564937 w 4193532"/>
                <a:gd name="connsiteY374" fmla="*/ 2691805 h 4199932"/>
                <a:gd name="connsiteX375" fmla="*/ 1681021 w 4193532"/>
                <a:gd name="connsiteY375" fmla="*/ 2779107 h 4199932"/>
                <a:gd name="connsiteX376" fmla="*/ 1885306 w 4193532"/>
                <a:gd name="connsiteY376" fmla="*/ 2868316 h 4199932"/>
                <a:gd name="connsiteX377" fmla="*/ 1903596 w 4193532"/>
                <a:gd name="connsiteY377" fmla="*/ 2898277 h 4199932"/>
                <a:gd name="connsiteX378" fmla="*/ 1872344 w 4193532"/>
                <a:gd name="connsiteY378" fmla="*/ 3019748 h 4199932"/>
                <a:gd name="connsiteX379" fmla="*/ 1890131 w 4193532"/>
                <a:gd name="connsiteY379" fmla="*/ 3048586 h 4199932"/>
                <a:gd name="connsiteX380" fmla="*/ 2459388 w 4193532"/>
                <a:gd name="connsiteY380" fmla="*/ 3001064 h 4199932"/>
                <a:gd name="connsiteX381" fmla="*/ 2500627 w 4193532"/>
                <a:gd name="connsiteY381" fmla="*/ 3018738 h 4199932"/>
                <a:gd name="connsiteX382" fmla="*/ 2545176 w 4193532"/>
                <a:gd name="connsiteY382" fmla="*/ 3122310 h 4199932"/>
                <a:gd name="connsiteX383" fmla="*/ 2582766 w 4193532"/>
                <a:gd name="connsiteY383" fmla="*/ 3136898 h 4199932"/>
                <a:gd name="connsiteX384" fmla="*/ 3080656 w 4193532"/>
                <a:gd name="connsiteY384" fmla="*/ 2685745 h 4199932"/>
                <a:gd name="connsiteX385" fmla="*/ 3174971 w 4193532"/>
                <a:gd name="connsiteY385" fmla="*/ 2485389 h 4199932"/>
                <a:gd name="connsiteX386" fmla="*/ 3205494 w 4193532"/>
                <a:gd name="connsiteY386" fmla="*/ 2471194 h 4199932"/>
                <a:gd name="connsiteX387" fmla="*/ 3248584 w 4193532"/>
                <a:gd name="connsiteY387" fmla="*/ 2485613 h 4199932"/>
                <a:gd name="connsiteX388" fmla="*/ 3259636 w 4193532"/>
                <a:gd name="connsiteY388" fmla="*/ 2508617 h 4199932"/>
                <a:gd name="connsiteX389" fmla="*/ 3216434 w 4193532"/>
                <a:gd name="connsiteY389" fmla="*/ 2614658 h 4199932"/>
                <a:gd name="connsiteX390" fmla="*/ 2836312 w 4193532"/>
                <a:gd name="connsiteY390" fmla="*/ 3084999 h 4199932"/>
                <a:gd name="connsiteX391" fmla="*/ 2830085 w 4193532"/>
                <a:gd name="connsiteY391" fmla="*/ 3122928 h 4199932"/>
                <a:gd name="connsiteX392" fmla="*/ 2852303 w 4193532"/>
                <a:gd name="connsiteY392" fmla="*/ 3156143 h 4199932"/>
                <a:gd name="connsiteX393" fmla="*/ 2879178 w 4193532"/>
                <a:gd name="connsiteY393" fmla="*/ 3161473 h 4199932"/>
                <a:gd name="connsiteX394" fmla="*/ 3072802 w 4193532"/>
                <a:gd name="connsiteY394" fmla="*/ 2985803 h 4199932"/>
                <a:gd name="connsiteX395" fmla="*/ 3107308 w 4193532"/>
                <a:gd name="connsiteY395" fmla="*/ 2945967 h 4199932"/>
                <a:gd name="connsiteX396" fmla="*/ 3131097 w 4193532"/>
                <a:gd name="connsiteY396" fmla="*/ 2943555 h 4199932"/>
                <a:gd name="connsiteX397" fmla="*/ 3170483 w 4193532"/>
                <a:gd name="connsiteY397" fmla="*/ 2975760 h 4199932"/>
                <a:gd name="connsiteX398" fmla="*/ 3173120 w 4193532"/>
                <a:gd name="connsiteY398" fmla="*/ 3003590 h 4199932"/>
                <a:gd name="connsiteX399" fmla="*/ 3039586 w 4193532"/>
                <a:gd name="connsiteY399" fmla="*/ 3142397 h 4199932"/>
                <a:gd name="connsiteX400" fmla="*/ 3035154 w 4193532"/>
                <a:gd name="connsiteY400" fmla="*/ 3197550 h 4199932"/>
                <a:gd name="connsiteX401" fmla="*/ 3109103 w 4193532"/>
                <a:gd name="connsiteY401" fmla="*/ 3285020 h 4199932"/>
                <a:gd name="connsiteX402" fmla="*/ 3106297 w 4193532"/>
                <a:gd name="connsiteY402" fmla="*/ 3313971 h 4199932"/>
                <a:gd name="connsiteX403" fmla="*/ 3011196 w 4193532"/>
                <a:gd name="connsiteY403" fmla="*/ 3387078 h 4199932"/>
                <a:gd name="connsiteX404" fmla="*/ 3006035 w 4193532"/>
                <a:gd name="connsiteY404" fmla="*/ 3412213 h 4199932"/>
                <a:gd name="connsiteX405" fmla="*/ 3033807 w 4193532"/>
                <a:gd name="connsiteY405" fmla="*/ 3454854 h 4199932"/>
                <a:gd name="connsiteX406" fmla="*/ 3058326 w 4193532"/>
                <a:gd name="connsiteY406" fmla="*/ 3459792 h 4199932"/>
                <a:gd name="connsiteX407" fmla="*/ 3082901 w 4193532"/>
                <a:gd name="connsiteY407" fmla="*/ 3464281 h 4199932"/>
                <a:gd name="connsiteX408" fmla="*/ 3112357 w 4193532"/>
                <a:gd name="connsiteY408" fmla="*/ 3505743 h 4199932"/>
                <a:gd name="connsiteX409" fmla="*/ 3107419 w 4193532"/>
                <a:gd name="connsiteY409" fmla="*/ 3531944 h 4199932"/>
                <a:gd name="connsiteX410" fmla="*/ 2931469 w 4193532"/>
                <a:gd name="connsiteY410" fmla="*/ 3641241 h 4199932"/>
                <a:gd name="connsiteX411" fmla="*/ 2920753 w 4193532"/>
                <a:gd name="connsiteY411" fmla="*/ 3675522 h 4199932"/>
                <a:gd name="connsiteX412" fmla="*/ 2939998 w 4193532"/>
                <a:gd name="connsiteY412" fmla="*/ 3714684 h 4199932"/>
                <a:gd name="connsiteX413" fmla="*/ 2964068 w 4193532"/>
                <a:gd name="connsiteY413" fmla="*/ 3722258 h 4199932"/>
                <a:gd name="connsiteX414" fmla="*/ 3087670 w 4193532"/>
                <a:gd name="connsiteY414" fmla="*/ 3649207 h 4199932"/>
                <a:gd name="connsiteX415" fmla="*/ 3121390 w 4193532"/>
                <a:gd name="connsiteY415" fmla="*/ 3656108 h 4199932"/>
                <a:gd name="connsiteX416" fmla="*/ 3141532 w 4193532"/>
                <a:gd name="connsiteY416" fmla="*/ 3686406 h 4199932"/>
                <a:gd name="connsiteX417" fmla="*/ 3149275 w 4193532"/>
                <a:gd name="connsiteY417" fmla="*/ 3717433 h 4199932"/>
                <a:gd name="connsiteX418" fmla="*/ 3153932 w 4193532"/>
                <a:gd name="connsiteY418" fmla="*/ 3730562 h 4199932"/>
                <a:gd name="connsiteX419" fmla="*/ 3177609 w 4193532"/>
                <a:gd name="connsiteY419" fmla="*/ 3771464 h 4199932"/>
                <a:gd name="connsiteX420" fmla="*/ 3207907 w 4193532"/>
                <a:gd name="connsiteY420" fmla="*/ 3778926 h 4199932"/>
                <a:gd name="connsiteX421" fmla="*/ 3377068 w 4193532"/>
                <a:gd name="connsiteY421" fmla="*/ 3653023 h 4199932"/>
                <a:gd name="connsiteX422" fmla="*/ 3718757 w 4193532"/>
                <a:gd name="connsiteY422" fmla="*/ 3292146 h 4199932"/>
                <a:gd name="connsiteX423" fmla="*/ 3712024 w 4193532"/>
                <a:gd name="connsiteY423" fmla="*/ 3255171 h 4199932"/>
                <a:gd name="connsiteX424" fmla="*/ 3677519 w 4193532"/>
                <a:gd name="connsiteY424" fmla="*/ 3231551 h 4199932"/>
                <a:gd name="connsiteX425" fmla="*/ 3653449 w 4193532"/>
                <a:gd name="connsiteY425" fmla="*/ 3234692 h 4199932"/>
                <a:gd name="connsiteX426" fmla="*/ 3628033 w 4193532"/>
                <a:gd name="connsiteY426" fmla="*/ 3237498 h 4199932"/>
                <a:gd name="connsiteX427" fmla="*/ 3588534 w 4193532"/>
                <a:gd name="connsiteY427" fmla="*/ 3208434 h 4199932"/>
                <a:gd name="connsiteX428" fmla="*/ 3584718 w 4193532"/>
                <a:gd name="connsiteY428" fmla="*/ 3180886 h 4199932"/>
                <a:gd name="connsiteX429" fmla="*/ 3747035 w 4193532"/>
                <a:gd name="connsiteY429" fmla="*/ 2914043 h 4199932"/>
                <a:gd name="connsiteX430" fmla="*/ 3894427 w 4193532"/>
                <a:gd name="connsiteY430" fmla="*/ 2494814 h 4199932"/>
                <a:gd name="connsiteX431" fmla="*/ 3876023 w 4193532"/>
                <a:gd name="connsiteY431" fmla="*/ 2466200 h 4199932"/>
                <a:gd name="connsiteX432" fmla="*/ 3836693 w 4193532"/>
                <a:gd name="connsiteY432" fmla="*/ 2458962 h 4199932"/>
                <a:gd name="connsiteX433" fmla="*/ 3809425 w 4193532"/>
                <a:gd name="connsiteY433" fmla="*/ 2477197 h 4199932"/>
                <a:gd name="connsiteX434" fmla="*/ 3743107 w 4193532"/>
                <a:gd name="connsiteY434" fmla="*/ 2703868 h 4199932"/>
                <a:gd name="connsiteX435" fmla="*/ 3714605 w 4193532"/>
                <a:gd name="connsiteY435" fmla="*/ 2776638 h 4199932"/>
                <a:gd name="connsiteX436" fmla="*/ 3690086 w 4193532"/>
                <a:gd name="connsiteY436" fmla="*/ 2787074 h 4199932"/>
                <a:gd name="connsiteX437" fmla="*/ 3641779 w 4193532"/>
                <a:gd name="connsiteY437" fmla="*/ 2765978 h 4199932"/>
                <a:gd name="connsiteX438" fmla="*/ 3633363 w 4193532"/>
                <a:gd name="connsiteY438" fmla="*/ 2744769 h 4199932"/>
                <a:gd name="connsiteX439" fmla="*/ 3671010 w 4193532"/>
                <a:gd name="connsiteY439" fmla="*/ 2648267 h 4199932"/>
                <a:gd name="connsiteX440" fmla="*/ 3659509 w 4193532"/>
                <a:gd name="connsiteY440" fmla="*/ 2624421 h 4199932"/>
                <a:gd name="connsiteX441" fmla="*/ 3535232 w 4193532"/>
                <a:gd name="connsiteY441" fmla="*/ 2583351 h 4199932"/>
                <a:gd name="connsiteX442" fmla="*/ 3519130 w 4193532"/>
                <a:gd name="connsiteY442" fmla="*/ 2553110 h 4199932"/>
                <a:gd name="connsiteX443" fmla="*/ 3586597 w 4193532"/>
                <a:gd name="connsiteY443" fmla="*/ 2202092 h 4199932"/>
                <a:gd name="connsiteX444" fmla="*/ 3587592 w 4193532"/>
                <a:gd name="connsiteY444" fmla="*/ 2167561 h 4199932"/>
                <a:gd name="connsiteX445" fmla="*/ 3674744 w 4193532"/>
                <a:gd name="connsiteY445" fmla="*/ 2167561 h 4199932"/>
                <a:gd name="connsiteX446" fmla="*/ 3669391 w 4193532"/>
                <a:gd name="connsiteY446" fmla="*/ 2256797 h 4199932"/>
                <a:gd name="connsiteX447" fmla="*/ 3624946 w 4193532"/>
                <a:gd name="connsiteY447" fmla="*/ 2501603 h 4199932"/>
                <a:gd name="connsiteX448" fmla="*/ 3639366 w 4193532"/>
                <a:gd name="connsiteY448" fmla="*/ 2527917 h 4199932"/>
                <a:gd name="connsiteX449" fmla="*/ 3684532 w 4193532"/>
                <a:gd name="connsiteY449" fmla="*/ 2541719 h 4199932"/>
                <a:gd name="connsiteX450" fmla="*/ 3707704 w 4193532"/>
                <a:gd name="connsiteY450" fmla="*/ 2528815 h 4199932"/>
                <a:gd name="connsiteX451" fmla="*/ 3739573 w 4193532"/>
                <a:gd name="connsiteY451" fmla="*/ 2377664 h 4199932"/>
                <a:gd name="connsiteX452" fmla="*/ 3766167 w 4193532"/>
                <a:gd name="connsiteY452" fmla="*/ 2359092 h 4199932"/>
                <a:gd name="connsiteX453" fmla="*/ 3895156 w 4193532"/>
                <a:gd name="connsiteY453" fmla="*/ 2381255 h 4199932"/>
                <a:gd name="connsiteX454" fmla="*/ 3918216 w 4193532"/>
                <a:gd name="connsiteY454" fmla="*/ 2364872 h 4199932"/>
                <a:gd name="connsiteX455" fmla="*/ 3935153 w 4193532"/>
                <a:gd name="connsiteY455" fmla="*/ 2184812 h 4199932"/>
                <a:gd name="connsiteX456" fmla="*/ 3935063 w 4193532"/>
                <a:gd name="connsiteY456" fmla="*/ 2167561 h 4199932"/>
                <a:gd name="connsiteX457" fmla="*/ 4022720 w 4193532"/>
                <a:gd name="connsiteY457" fmla="*/ 2167561 h 4199932"/>
                <a:gd name="connsiteX458" fmla="*/ 4022798 w 4193532"/>
                <a:gd name="connsiteY458" fmla="*/ 2174839 h 4199932"/>
                <a:gd name="connsiteX459" fmla="*/ 3925285 w 4193532"/>
                <a:gd name="connsiteY459" fmla="*/ 2709646 h 4199932"/>
                <a:gd name="connsiteX460" fmla="*/ 3725658 w 4193532"/>
                <a:gd name="connsiteY460" fmla="*/ 3128931 h 4199932"/>
                <a:gd name="connsiteX461" fmla="*/ 3733008 w 4193532"/>
                <a:gd name="connsiteY461" fmla="*/ 3164222 h 4199932"/>
                <a:gd name="connsiteX462" fmla="*/ 3767401 w 4193532"/>
                <a:gd name="connsiteY462" fmla="*/ 3187955 h 4199932"/>
                <a:gd name="connsiteX463" fmla="*/ 3794501 w 4193532"/>
                <a:gd name="connsiteY463" fmla="*/ 3182345 h 4199932"/>
                <a:gd name="connsiteX464" fmla="*/ 3908958 w 4193532"/>
                <a:gd name="connsiteY464" fmla="*/ 2977724 h 4199932"/>
                <a:gd name="connsiteX465" fmla="*/ 4108305 w 4193532"/>
                <a:gd name="connsiteY465" fmla="*/ 2191951 h 4199932"/>
                <a:gd name="connsiteX466" fmla="*/ 4107997 w 4193532"/>
                <a:gd name="connsiteY466" fmla="*/ 2167561 h 4199932"/>
                <a:gd name="connsiteX467" fmla="*/ 4193476 w 4193532"/>
                <a:gd name="connsiteY467" fmla="*/ 2167561 h 4199932"/>
                <a:gd name="connsiteX468" fmla="*/ 4191272 w 4193532"/>
                <a:gd name="connsiteY468" fmla="*/ 2279517 h 4199932"/>
                <a:gd name="connsiteX469" fmla="*/ 3644977 w 4193532"/>
                <a:gd name="connsiteY469" fmla="*/ 3516628 h 4199932"/>
                <a:gd name="connsiteX470" fmla="*/ 2575080 w 4193532"/>
                <a:gd name="connsiteY470" fmla="*/ 4144965 h 4199932"/>
                <a:gd name="connsiteX471" fmla="*/ 1917847 w 4193532"/>
                <a:gd name="connsiteY471" fmla="*/ 4191870 h 4199932"/>
                <a:gd name="connsiteX472" fmla="*/ 919431 w 4193532"/>
                <a:gd name="connsiteY472" fmla="*/ 3836716 h 4199932"/>
                <a:gd name="connsiteX473" fmla="*/ 912137 w 4193532"/>
                <a:gd name="connsiteY473" fmla="*/ 3795646 h 4199932"/>
                <a:gd name="connsiteX474" fmla="*/ 934075 w 4193532"/>
                <a:gd name="connsiteY474" fmla="*/ 3764394 h 4199932"/>
                <a:gd name="connsiteX475" fmla="*/ 962016 w 4193532"/>
                <a:gd name="connsiteY475" fmla="*/ 3759905 h 4199932"/>
                <a:gd name="connsiteX476" fmla="*/ 1178587 w 4193532"/>
                <a:gd name="connsiteY476" fmla="*/ 3889849 h 4199932"/>
                <a:gd name="connsiteX477" fmla="*/ 1771578 w 4193532"/>
                <a:gd name="connsiteY477" fmla="*/ 4086222 h 4199932"/>
                <a:gd name="connsiteX478" fmla="*/ 1800921 w 4193532"/>
                <a:gd name="connsiteY478" fmla="*/ 4063779 h 4199932"/>
                <a:gd name="connsiteX479" fmla="*/ 1805746 w 4193532"/>
                <a:gd name="connsiteY479" fmla="*/ 4025907 h 4199932"/>
                <a:gd name="connsiteX480" fmla="*/ 1787006 w 4193532"/>
                <a:gd name="connsiteY480" fmla="*/ 4000883 h 4199932"/>
                <a:gd name="connsiteX481" fmla="*/ 1396786 w 4193532"/>
                <a:gd name="connsiteY481" fmla="*/ 3893776 h 4199932"/>
                <a:gd name="connsiteX482" fmla="*/ 1377597 w 4193532"/>
                <a:gd name="connsiteY482" fmla="*/ 3849676 h 4199932"/>
                <a:gd name="connsiteX483" fmla="*/ 1423156 w 4193532"/>
                <a:gd name="connsiteY483" fmla="*/ 3742625 h 4199932"/>
                <a:gd name="connsiteX484" fmla="*/ 1410644 w 4193532"/>
                <a:gd name="connsiteY484" fmla="*/ 3711430 h 4199932"/>
                <a:gd name="connsiteX485" fmla="*/ 1014981 w 4193532"/>
                <a:gd name="connsiteY485" fmla="*/ 3476063 h 4199932"/>
                <a:gd name="connsiteX486" fmla="*/ 939405 w 4193532"/>
                <a:gd name="connsiteY486" fmla="*/ 3413392 h 4199932"/>
                <a:gd name="connsiteX487" fmla="*/ 937385 w 4193532"/>
                <a:gd name="connsiteY487" fmla="*/ 3387021 h 4199932"/>
                <a:gd name="connsiteX488" fmla="*/ 1027380 w 4193532"/>
                <a:gd name="connsiteY488" fmla="*/ 3286983 h 4199932"/>
                <a:gd name="connsiteX489" fmla="*/ 1025753 w 4193532"/>
                <a:gd name="connsiteY489" fmla="*/ 3257247 h 4199932"/>
                <a:gd name="connsiteX490" fmla="*/ 678678 w 4193532"/>
                <a:gd name="connsiteY490" fmla="*/ 2789992 h 4199932"/>
                <a:gd name="connsiteX491" fmla="*/ 650792 w 4193532"/>
                <a:gd name="connsiteY491" fmla="*/ 2780116 h 4199932"/>
                <a:gd name="connsiteX492" fmla="*/ 529154 w 4193532"/>
                <a:gd name="connsiteY492" fmla="*/ 2837626 h 4199932"/>
                <a:gd name="connsiteX493" fmla="*/ 504354 w 4193532"/>
                <a:gd name="connsiteY493" fmla="*/ 2828087 h 4199932"/>
                <a:gd name="connsiteX494" fmla="*/ 358197 w 4193532"/>
                <a:gd name="connsiteY494" fmla="*/ 2308597 h 4199932"/>
                <a:gd name="connsiteX495" fmla="*/ 330817 w 4193532"/>
                <a:gd name="connsiteY495" fmla="*/ 2285762 h 4199932"/>
                <a:gd name="connsiteX496" fmla="*/ 292776 w 4193532"/>
                <a:gd name="connsiteY496" fmla="*/ 2289015 h 4199932"/>
                <a:gd name="connsiteX497" fmla="*/ 271793 w 4193532"/>
                <a:gd name="connsiteY497" fmla="*/ 2315217 h 4199932"/>
                <a:gd name="connsiteX498" fmla="*/ 306130 w 4193532"/>
                <a:gd name="connsiteY498" fmla="*/ 2512151 h 4199932"/>
                <a:gd name="connsiteX499" fmla="*/ 331882 w 4193532"/>
                <a:gd name="connsiteY499" fmla="*/ 2610618 h 4199932"/>
                <a:gd name="connsiteX500" fmla="*/ 319708 w 4193532"/>
                <a:gd name="connsiteY500" fmla="*/ 2633229 h 4199932"/>
                <a:gd name="connsiteX501" fmla="*/ 274374 w 4193532"/>
                <a:gd name="connsiteY501" fmla="*/ 2646527 h 4199932"/>
                <a:gd name="connsiteX502" fmla="*/ 247106 w 4193532"/>
                <a:gd name="connsiteY502" fmla="*/ 2632276 h 4199932"/>
                <a:gd name="connsiteX503" fmla="*/ 187464 w 4193532"/>
                <a:gd name="connsiteY503" fmla="*/ 2340410 h 4199932"/>
                <a:gd name="connsiteX504" fmla="*/ 176019 w 4193532"/>
                <a:gd name="connsiteY504" fmla="*/ 2217367 h 4199932"/>
                <a:gd name="connsiteX505" fmla="*/ 199022 w 4193532"/>
                <a:gd name="connsiteY505" fmla="*/ 2191503 h 4199932"/>
                <a:gd name="connsiteX506" fmla="*/ 244413 w 4193532"/>
                <a:gd name="connsiteY506" fmla="*/ 2189707 h 4199932"/>
                <a:gd name="connsiteX507" fmla="*/ 256700 w 4193532"/>
                <a:gd name="connsiteY507" fmla="*/ 2191222 h 4199932"/>
                <a:gd name="connsiteX508" fmla="*/ 338616 w 4193532"/>
                <a:gd name="connsiteY508" fmla="*/ 2196496 h 4199932"/>
                <a:gd name="connsiteX509" fmla="*/ 347424 w 4193532"/>
                <a:gd name="connsiteY509" fmla="*/ 2177532 h 4199932"/>
                <a:gd name="connsiteX510" fmla="*/ 4044 w 4193532"/>
                <a:gd name="connsiteY510" fmla="*/ 2167561 h 4199932"/>
                <a:gd name="connsiteX511" fmla="*/ 89470 w 4193532"/>
                <a:gd name="connsiteY511" fmla="*/ 2167561 h 4199932"/>
                <a:gd name="connsiteX512" fmla="*/ 100147 w 4193532"/>
                <a:gd name="connsiteY512" fmla="*/ 2341163 h 4199932"/>
                <a:gd name="connsiteX513" fmla="*/ 302651 w 4193532"/>
                <a:gd name="connsiteY513" fmla="*/ 3008190 h 4199932"/>
                <a:gd name="connsiteX514" fmla="*/ 699381 w 4193532"/>
                <a:gd name="connsiteY514" fmla="*/ 3545467 h 4199932"/>
                <a:gd name="connsiteX515" fmla="*/ 732933 w 4193532"/>
                <a:gd name="connsiteY515" fmla="*/ 3545186 h 4199932"/>
                <a:gd name="connsiteX516" fmla="*/ 762277 w 4193532"/>
                <a:gd name="connsiteY516" fmla="*/ 3512924 h 4199932"/>
                <a:gd name="connsiteX517" fmla="*/ 761379 w 4193532"/>
                <a:gd name="connsiteY517" fmla="*/ 3484647 h 4199932"/>
                <a:gd name="connsiteX518" fmla="*/ 608488 w 4193532"/>
                <a:gd name="connsiteY518" fmla="*/ 3319132 h 4199932"/>
                <a:gd name="connsiteX519" fmla="*/ 318754 w 4193532"/>
                <a:gd name="connsiteY519" fmla="*/ 2835830 h 4199932"/>
                <a:gd name="connsiteX520" fmla="*/ 332219 w 4193532"/>
                <a:gd name="connsiteY520" fmla="*/ 2802896 h 4199932"/>
                <a:gd name="connsiteX521" fmla="*/ 372672 w 4193532"/>
                <a:gd name="connsiteY521" fmla="*/ 2786569 h 4199932"/>
                <a:gd name="connsiteX522" fmla="*/ 397247 w 4193532"/>
                <a:gd name="connsiteY522" fmla="*/ 2797397 h 4199932"/>
                <a:gd name="connsiteX523" fmla="*/ 484549 w 4193532"/>
                <a:gd name="connsiteY523" fmla="*/ 2981259 h 4199932"/>
                <a:gd name="connsiteX524" fmla="*/ 520457 w 4193532"/>
                <a:gd name="connsiteY524" fmla="*/ 2991638 h 4199932"/>
                <a:gd name="connsiteX525" fmla="*/ 629977 w 4193532"/>
                <a:gd name="connsiteY525" fmla="*/ 2926779 h 4199932"/>
                <a:gd name="connsiteX526" fmla="*/ 657301 w 4193532"/>
                <a:gd name="connsiteY526" fmla="*/ 2933007 h 4199932"/>
                <a:gd name="connsiteX527" fmla="*/ 865063 w 4193532"/>
                <a:gd name="connsiteY527" fmla="*/ 3217186 h 4199932"/>
                <a:gd name="connsiteX528" fmla="*/ 862820 w 4193532"/>
                <a:gd name="connsiteY528" fmla="*/ 3246306 h 4199932"/>
                <a:gd name="connsiteX529" fmla="*/ 827865 w 4193532"/>
                <a:gd name="connsiteY529" fmla="*/ 3278119 h 4199932"/>
                <a:gd name="connsiteX530" fmla="*/ 801214 w 4193532"/>
                <a:gd name="connsiteY530" fmla="*/ 3276997 h 4199932"/>
                <a:gd name="connsiteX531" fmla="*/ 676546 w 4193532"/>
                <a:gd name="connsiteY531" fmla="*/ 3123040 h 4199932"/>
                <a:gd name="connsiteX532" fmla="*/ 628462 w 4193532"/>
                <a:gd name="connsiteY532" fmla="*/ 3052402 h 4199932"/>
                <a:gd name="connsiteX533" fmla="*/ 598277 w 4193532"/>
                <a:gd name="connsiteY533" fmla="*/ 3046118 h 4199932"/>
                <a:gd name="connsiteX534" fmla="*/ 559339 w 4193532"/>
                <a:gd name="connsiteY534" fmla="*/ 3069515 h 4199932"/>
                <a:gd name="connsiteX535" fmla="*/ 552886 w 4193532"/>
                <a:gd name="connsiteY535" fmla="*/ 3096389 h 4199932"/>
                <a:gd name="connsiteX536" fmla="*/ 709255 w 4193532"/>
                <a:gd name="connsiteY536" fmla="*/ 3303872 h 4199932"/>
                <a:gd name="connsiteX537" fmla="*/ 1235424 w 4193532"/>
                <a:gd name="connsiteY537" fmla="*/ 3722763 h 4199932"/>
                <a:gd name="connsiteX538" fmla="*/ 1244064 w 4193532"/>
                <a:gd name="connsiteY538" fmla="*/ 3752331 h 4199932"/>
                <a:gd name="connsiteX539" fmla="*/ 1224538 w 4193532"/>
                <a:gd name="connsiteY539" fmla="*/ 3789306 h 4199932"/>
                <a:gd name="connsiteX540" fmla="*/ 1191941 w 4193532"/>
                <a:gd name="connsiteY540" fmla="*/ 3798844 h 4199932"/>
                <a:gd name="connsiteX541" fmla="*/ 897718 w 4193532"/>
                <a:gd name="connsiteY541" fmla="*/ 3605164 h 4199932"/>
                <a:gd name="connsiteX542" fmla="*/ 855750 w 4193532"/>
                <a:gd name="connsiteY542" fmla="*/ 3570378 h 4199932"/>
                <a:gd name="connsiteX543" fmla="*/ 826070 w 4193532"/>
                <a:gd name="connsiteY543" fmla="*/ 3571500 h 4199932"/>
                <a:gd name="connsiteX544" fmla="*/ 793248 w 4193532"/>
                <a:gd name="connsiteY544" fmla="*/ 3608025 h 4199932"/>
                <a:gd name="connsiteX545" fmla="*/ 793865 w 4193532"/>
                <a:gd name="connsiteY545" fmla="*/ 3631647 h 4199932"/>
                <a:gd name="connsiteX546" fmla="*/ 795099 w 4193532"/>
                <a:gd name="connsiteY546" fmla="*/ 3654033 h 4199932"/>
                <a:gd name="connsiteX547" fmla="*/ 763623 w 4193532"/>
                <a:gd name="connsiteY547" fmla="*/ 3691680 h 4199932"/>
                <a:gd name="connsiteX548" fmla="*/ 733270 w 4193532"/>
                <a:gd name="connsiteY548" fmla="*/ 3694597 h 4199932"/>
                <a:gd name="connsiteX549" fmla="*/ 569158 w 4193532"/>
                <a:gd name="connsiteY549" fmla="*/ 3537443 h 4199932"/>
                <a:gd name="connsiteX550" fmla="*/ 40746 w 4193532"/>
                <a:gd name="connsiteY550" fmla="*/ 2513779 h 4199932"/>
                <a:gd name="connsiteX551" fmla="*/ 6336 w 4193532"/>
                <a:gd name="connsiteY551" fmla="*/ 2257567 h 4199932"/>
                <a:gd name="connsiteX552" fmla="*/ 4007872 w 4193532"/>
                <a:gd name="connsiteY552" fmla="*/ 1972653 h 4199932"/>
                <a:gd name="connsiteX553" fmla="*/ 4020891 w 4193532"/>
                <a:gd name="connsiteY553" fmla="*/ 1996756 h 4199932"/>
                <a:gd name="connsiteX554" fmla="*/ 4021135 w 4193532"/>
                <a:gd name="connsiteY554" fmla="*/ 2019516 h 4199932"/>
                <a:gd name="connsiteX555" fmla="*/ 3934288 w 4193532"/>
                <a:gd name="connsiteY555" fmla="*/ 2019516 h 4199932"/>
                <a:gd name="connsiteX556" fmla="*/ 3934206 w 4193532"/>
                <a:gd name="connsiteY556" fmla="*/ 2003994 h 4199932"/>
                <a:gd name="connsiteX557" fmla="*/ 3959005 w 4193532"/>
                <a:gd name="connsiteY557" fmla="*/ 1975660 h 4199932"/>
                <a:gd name="connsiteX558" fmla="*/ 3993398 w 4193532"/>
                <a:gd name="connsiteY558" fmla="*/ 1972799 h 4199932"/>
                <a:gd name="connsiteX559" fmla="*/ 4007872 w 4193532"/>
                <a:gd name="connsiteY559" fmla="*/ 1972653 h 4199932"/>
                <a:gd name="connsiteX560" fmla="*/ 373234 w 4193532"/>
                <a:gd name="connsiteY560" fmla="*/ 1961858 h 4199932"/>
                <a:gd name="connsiteX561" fmla="*/ 420307 w 4193532"/>
                <a:gd name="connsiteY561" fmla="*/ 1965841 h 4199932"/>
                <a:gd name="connsiteX562" fmla="*/ 437363 w 4193532"/>
                <a:gd name="connsiteY562" fmla="*/ 1985703 h 4199932"/>
                <a:gd name="connsiteX563" fmla="*/ 436191 w 4193532"/>
                <a:gd name="connsiteY563" fmla="*/ 2019516 h 4199932"/>
                <a:gd name="connsiteX564" fmla="*/ 348211 w 4193532"/>
                <a:gd name="connsiteY564" fmla="*/ 2019516 h 4199932"/>
                <a:gd name="connsiteX565" fmla="*/ 350117 w 4193532"/>
                <a:gd name="connsiteY565" fmla="*/ 1981271 h 4199932"/>
                <a:gd name="connsiteX566" fmla="*/ 373234 w 4193532"/>
                <a:gd name="connsiteY566" fmla="*/ 1961858 h 4199932"/>
                <a:gd name="connsiteX567" fmla="*/ 2767189 w 4193532"/>
                <a:gd name="connsiteY567" fmla="*/ 1920003 h 4199932"/>
                <a:gd name="connsiteX568" fmla="*/ 2789015 w 4193532"/>
                <a:gd name="connsiteY568" fmla="*/ 1932907 h 4199932"/>
                <a:gd name="connsiteX569" fmla="*/ 2803112 w 4193532"/>
                <a:gd name="connsiteY569" fmla="*/ 2019516 h 4199932"/>
                <a:gd name="connsiteX570" fmla="*/ 2714143 w 4193532"/>
                <a:gd name="connsiteY570" fmla="*/ 2019516 h 4199932"/>
                <a:gd name="connsiteX571" fmla="*/ 2705247 w 4193532"/>
                <a:gd name="connsiteY571" fmla="*/ 1958772 h 4199932"/>
                <a:gd name="connsiteX572" fmla="*/ 2721519 w 4193532"/>
                <a:gd name="connsiteY572" fmla="*/ 1932178 h 4199932"/>
                <a:gd name="connsiteX573" fmla="*/ 2767189 w 4193532"/>
                <a:gd name="connsiteY573" fmla="*/ 1920003 h 4199932"/>
                <a:gd name="connsiteX574" fmla="*/ 2095705 w 4193532"/>
                <a:gd name="connsiteY574" fmla="*/ 1910295 h 4199932"/>
                <a:gd name="connsiteX575" fmla="*/ 2231982 w 4193532"/>
                <a:gd name="connsiteY575" fmla="*/ 1966599 h 4199932"/>
                <a:gd name="connsiteX576" fmla="*/ 2266508 w 4193532"/>
                <a:gd name="connsiteY576" fmla="*/ 2019516 h 4199932"/>
                <a:gd name="connsiteX577" fmla="*/ 2158215 w 4193532"/>
                <a:gd name="connsiteY577" fmla="*/ 2019516 h 4199932"/>
                <a:gd name="connsiteX578" fmla="*/ 2136450 w 4193532"/>
                <a:gd name="connsiteY578" fmla="*/ 2005296 h 4199932"/>
                <a:gd name="connsiteX579" fmla="*/ 2097949 w 4193532"/>
                <a:gd name="connsiteY579" fmla="*/ 1997485 h 4199932"/>
                <a:gd name="connsiteX580" fmla="*/ 2058587 w 4193532"/>
                <a:gd name="connsiteY580" fmla="*/ 2004518 h 4199932"/>
                <a:gd name="connsiteX581" fmla="*/ 2034411 w 4193532"/>
                <a:gd name="connsiteY581" fmla="*/ 2019516 h 4199932"/>
                <a:gd name="connsiteX582" fmla="*/ 1925186 w 4193532"/>
                <a:gd name="connsiteY582" fmla="*/ 2019516 h 4199932"/>
                <a:gd name="connsiteX583" fmla="*/ 1930860 w 4193532"/>
                <a:gd name="connsiteY583" fmla="*/ 2006515 h 4199932"/>
                <a:gd name="connsiteX584" fmla="*/ 2095705 w 4193532"/>
                <a:gd name="connsiteY584" fmla="*/ 1910295 h 4199932"/>
                <a:gd name="connsiteX585" fmla="*/ 3623769 w 4193532"/>
                <a:gd name="connsiteY585" fmla="*/ 1784393 h 4199932"/>
                <a:gd name="connsiteX586" fmla="*/ 3648568 w 4193532"/>
                <a:gd name="connsiteY586" fmla="*/ 1800664 h 4199932"/>
                <a:gd name="connsiteX587" fmla="*/ 3674320 w 4193532"/>
                <a:gd name="connsiteY587" fmla="*/ 2008034 h 4199932"/>
                <a:gd name="connsiteX588" fmla="*/ 3674550 w 4193532"/>
                <a:gd name="connsiteY588" fmla="*/ 2019516 h 4199932"/>
                <a:gd name="connsiteX589" fmla="*/ 3586532 w 4193532"/>
                <a:gd name="connsiteY589" fmla="*/ 2019516 h 4199932"/>
                <a:gd name="connsiteX590" fmla="*/ 3582727 w 4193532"/>
                <a:gd name="connsiteY590" fmla="*/ 1951640 h 4199932"/>
                <a:gd name="connsiteX591" fmla="*/ 3563622 w 4193532"/>
                <a:gd name="connsiteY591" fmla="*/ 1822153 h 4199932"/>
                <a:gd name="connsiteX592" fmla="*/ 3582923 w 4193532"/>
                <a:gd name="connsiteY592" fmla="*/ 1793258 h 4199932"/>
                <a:gd name="connsiteX593" fmla="*/ 3623769 w 4193532"/>
                <a:gd name="connsiteY593" fmla="*/ 1784393 h 4199932"/>
                <a:gd name="connsiteX594" fmla="*/ 1685510 w 4193532"/>
                <a:gd name="connsiteY594" fmla="*/ 1763718 h 4199932"/>
                <a:gd name="connsiteX595" fmla="*/ 1701837 w 4193532"/>
                <a:gd name="connsiteY595" fmla="*/ 1772330 h 4199932"/>
                <a:gd name="connsiteX596" fmla="*/ 1735388 w 4193532"/>
                <a:gd name="connsiteY596" fmla="*/ 1800159 h 4199932"/>
                <a:gd name="connsiteX597" fmla="*/ 1738755 w 4193532"/>
                <a:gd name="connsiteY597" fmla="*/ 1829502 h 4199932"/>
                <a:gd name="connsiteX598" fmla="*/ 1661363 w 4193532"/>
                <a:gd name="connsiteY598" fmla="*/ 1988789 h 4199932"/>
                <a:gd name="connsiteX599" fmla="*/ 1656800 w 4193532"/>
                <a:gd name="connsiteY599" fmla="*/ 2019516 h 4199932"/>
                <a:gd name="connsiteX600" fmla="*/ 1567629 w 4193532"/>
                <a:gd name="connsiteY600" fmla="*/ 2019516 h 4199932"/>
                <a:gd name="connsiteX601" fmla="*/ 1578893 w 4193532"/>
                <a:gd name="connsiteY601" fmla="*/ 1960716 h 4199932"/>
                <a:gd name="connsiteX602" fmla="*/ 1670361 w 4193532"/>
                <a:gd name="connsiteY602" fmla="*/ 1775135 h 4199932"/>
                <a:gd name="connsiteX603" fmla="*/ 1685510 w 4193532"/>
                <a:gd name="connsiteY603" fmla="*/ 1763718 h 4199932"/>
                <a:gd name="connsiteX604" fmla="*/ 2122491 w 4193532"/>
                <a:gd name="connsiteY604" fmla="*/ 1562667 h 4199932"/>
                <a:gd name="connsiteX605" fmla="*/ 2154561 w 4193532"/>
                <a:gd name="connsiteY605" fmla="*/ 1565970 h 4199932"/>
                <a:gd name="connsiteX606" fmla="*/ 2414504 w 4193532"/>
                <a:gd name="connsiteY606" fmla="*/ 1665896 h 4199932"/>
                <a:gd name="connsiteX607" fmla="*/ 2418431 w 4193532"/>
                <a:gd name="connsiteY607" fmla="*/ 1692209 h 4199932"/>
                <a:gd name="connsiteX608" fmla="*/ 2391556 w 4193532"/>
                <a:gd name="connsiteY608" fmla="*/ 1726547 h 4199932"/>
                <a:gd name="connsiteX609" fmla="*/ 2356825 w 4193532"/>
                <a:gd name="connsiteY609" fmla="*/ 1732270 h 4199932"/>
                <a:gd name="connsiteX610" fmla="*/ 2209546 w 4193532"/>
                <a:gd name="connsiteY610" fmla="*/ 1663314 h 4199932"/>
                <a:gd name="connsiteX611" fmla="*/ 2185701 w 4193532"/>
                <a:gd name="connsiteY611" fmla="*/ 1679025 h 4199932"/>
                <a:gd name="connsiteX612" fmla="*/ 2183344 w 4193532"/>
                <a:gd name="connsiteY612" fmla="*/ 1706180 h 4199932"/>
                <a:gd name="connsiteX613" fmla="*/ 2215605 w 4193532"/>
                <a:gd name="connsiteY613" fmla="*/ 1755834 h 4199932"/>
                <a:gd name="connsiteX614" fmla="*/ 2418599 w 4193532"/>
                <a:gd name="connsiteY614" fmla="*/ 1928474 h 4199932"/>
                <a:gd name="connsiteX615" fmla="*/ 2410744 w 4193532"/>
                <a:gd name="connsiteY615" fmla="*/ 1953554 h 4199932"/>
                <a:gd name="connsiteX616" fmla="*/ 2368047 w 4193532"/>
                <a:gd name="connsiteY616" fmla="*/ 1973753 h 4199932"/>
                <a:gd name="connsiteX617" fmla="*/ 2338535 w 4193532"/>
                <a:gd name="connsiteY617" fmla="*/ 1964326 h 4199932"/>
                <a:gd name="connsiteX618" fmla="*/ 2013733 w 4193532"/>
                <a:gd name="connsiteY618" fmla="*/ 1836291 h 4199932"/>
                <a:gd name="connsiteX619" fmla="*/ 1867576 w 4193532"/>
                <a:gd name="connsiteY619" fmla="*/ 1947095 h 4199932"/>
                <a:gd name="connsiteX620" fmla="*/ 1835874 w 4193532"/>
                <a:gd name="connsiteY620" fmla="*/ 2019516 h 4199932"/>
                <a:gd name="connsiteX621" fmla="*/ 1746081 w 4193532"/>
                <a:gd name="connsiteY621" fmla="*/ 2019516 h 4199932"/>
                <a:gd name="connsiteX622" fmla="*/ 1750145 w 4193532"/>
                <a:gd name="connsiteY622" fmla="*/ 1995914 h 4199932"/>
                <a:gd name="connsiteX623" fmla="*/ 2070738 w 4193532"/>
                <a:gd name="connsiteY623" fmla="*/ 1737376 h 4199932"/>
                <a:gd name="connsiteX624" fmla="*/ 2094752 w 4193532"/>
                <a:gd name="connsiteY624" fmla="*/ 1713418 h 4199932"/>
                <a:gd name="connsiteX625" fmla="*/ 2100643 w 4193532"/>
                <a:gd name="connsiteY625" fmla="*/ 1613605 h 4199932"/>
                <a:gd name="connsiteX626" fmla="*/ 2122491 w 4193532"/>
                <a:gd name="connsiteY626" fmla="*/ 1562667 h 4199932"/>
                <a:gd name="connsiteX627" fmla="*/ 2163259 w 4193532"/>
                <a:gd name="connsiteY627" fmla="*/ 1043723 h 4199932"/>
                <a:gd name="connsiteX628" fmla="*/ 2300158 w 4193532"/>
                <a:gd name="connsiteY628" fmla="*/ 1061347 h 4199932"/>
                <a:gd name="connsiteX629" fmla="*/ 2445642 w 4193532"/>
                <a:gd name="connsiteY629" fmla="*/ 1100846 h 4199932"/>
                <a:gd name="connsiteX630" fmla="*/ 2460679 w 4193532"/>
                <a:gd name="connsiteY630" fmla="*/ 1131817 h 4199932"/>
                <a:gd name="connsiteX631" fmla="*/ 2416916 w 4193532"/>
                <a:gd name="connsiteY631" fmla="*/ 1249360 h 4199932"/>
                <a:gd name="connsiteX632" fmla="*/ 2429540 w 4193532"/>
                <a:gd name="connsiteY632" fmla="*/ 1279209 h 4199932"/>
                <a:gd name="connsiteX633" fmla="*/ 2937585 w 4193532"/>
                <a:gd name="connsiteY633" fmla="*/ 1823499 h 4199932"/>
                <a:gd name="connsiteX634" fmla="*/ 2965021 w 4193532"/>
                <a:gd name="connsiteY634" fmla="*/ 1927127 h 4199932"/>
                <a:gd name="connsiteX635" fmla="*/ 2988473 w 4193532"/>
                <a:gd name="connsiteY635" fmla="*/ 1944016 h 4199932"/>
                <a:gd name="connsiteX636" fmla="*/ 3035266 w 4193532"/>
                <a:gd name="connsiteY636" fmla="*/ 1937507 h 4199932"/>
                <a:gd name="connsiteX637" fmla="*/ 3051145 w 4193532"/>
                <a:gd name="connsiteY637" fmla="*/ 1913999 h 4199932"/>
                <a:gd name="connsiteX638" fmla="*/ 3011478 w 4193532"/>
                <a:gd name="connsiteY638" fmla="*/ 1774237 h 4199932"/>
                <a:gd name="connsiteX639" fmla="*/ 3025953 w 4193532"/>
                <a:gd name="connsiteY639" fmla="*/ 1743940 h 4199932"/>
                <a:gd name="connsiteX640" fmla="*/ 3070333 w 4193532"/>
                <a:gd name="connsiteY640" fmla="*/ 1727669 h 4199932"/>
                <a:gd name="connsiteX641" fmla="*/ 3091373 w 4193532"/>
                <a:gd name="connsiteY641" fmla="*/ 1736365 h 4199932"/>
                <a:gd name="connsiteX642" fmla="*/ 3150229 w 4193532"/>
                <a:gd name="connsiteY642" fmla="*/ 1990809 h 4199932"/>
                <a:gd name="connsiteX643" fmla="*/ 3132947 w 4193532"/>
                <a:gd name="connsiteY643" fmla="*/ 2010334 h 4199932"/>
                <a:gd name="connsiteX644" fmla="*/ 3037807 w 4193532"/>
                <a:gd name="connsiteY644" fmla="*/ 2019516 h 4199932"/>
                <a:gd name="connsiteX645" fmla="*/ 2891009 w 4193532"/>
                <a:gd name="connsiteY645" fmla="*/ 2019516 h 4199932"/>
                <a:gd name="connsiteX646" fmla="*/ 2890060 w 4193532"/>
                <a:gd name="connsiteY646" fmla="*/ 2005339 h 4199932"/>
                <a:gd name="connsiteX647" fmla="*/ 2821725 w 4193532"/>
                <a:gd name="connsiteY647" fmla="*/ 1765372 h 4199932"/>
                <a:gd name="connsiteX648" fmla="*/ 2791708 w 4193532"/>
                <a:gd name="connsiteY648" fmla="*/ 1755442 h 4199932"/>
                <a:gd name="connsiteX649" fmla="*/ 2605041 w 4193532"/>
                <a:gd name="connsiteY649" fmla="*/ 1864850 h 4199932"/>
                <a:gd name="connsiteX650" fmla="*/ 2594886 w 4193532"/>
                <a:gd name="connsiteY650" fmla="*/ 1896662 h 4199932"/>
                <a:gd name="connsiteX651" fmla="*/ 2617736 w 4193532"/>
                <a:gd name="connsiteY651" fmla="*/ 1968355 h 4199932"/>
                <a:gd name="connsiteX652" fmla="*/ 2627614 w 4193532"/>
                <a:gd name="connsiteY652" fmla="*/ 2019516 h 4199932"/>
                <a:gd name="connsiteX653" fmla="*/ 2538382 w 4193532"/>
                <a:gd name="connsiteY653" fmla="*/ 2019516 h 4199932"/>
                <a:gd name="connsiteX654" fmla="*/ 2520748 w 4193532"/>
                <a:gd name="connsiteY654" fmla="*/ 1943602 h 4199932"/>
                <a:gd name="connsiteX655" fmla="*/ 2469880 w 4193532"/>
                <a:gd name="connsiteY655" fmla="*/ 1846391 h 4199932"/>
                <a:gd name="connsiteX656" fmla="*/ 2474537 w 4193532"/>
                <a:gd name="connsiteY656" fmla="*/ 1818449 h 4199932"/>
                <a:gd name="connsiteX657" fmla="*/ 2515214 w 4193532"/>
                <a:gd name="connsiteY657" fmla="*/ 1787872 h 4199932"/>
                <a:gd name="connsiteX658" fmla="*/ 2536367 w 4193532"/>
                <a:gd name="connsiteY658" fmla="*/ 1789218 h 4199932"/>
                <a:gd name="connsiteX659" fmla="*/ 2558024 w 4193532"/>
                <a:gd name="connsiteY659" fmla="*/ 1791911 h 4199932"/>
                <a:gd name="connsiteX660" fmla="*/ 2602011 w 4193532"/>
                <a:gd name="connsiteY660" fmla="*/ 1766327 h 4199932"/>
                <a:gd name="connsiteX661" fmla="*/ 2607173 w 4193532"/>
                <a:gd name="connsiteY661" fmla="*/ 1739395 h 4199932"/>
                <a:gd name="connsiteX662" fmla="*/ 2104907 w 4193532"/>
                <a:gd name="connsiteY662" fmla="*/ 1475078 h 4199932"/>
                <a:gd name="connsiteX663" fmla="*/ 2013958 w 4193532"/>
                <a:gd name="connsiteY663" fmla="*/ 1481473 h 4199932"/>
                <a:gd name="connsiteX664" fmla="*/ 1816968 w 4193532"/>
                <a:gd name="connsiteY664" fmla="*/ 1542797 h 4199932"/>
                <a:gd name="connsiteX665" fmla="*/ 1810067 w 4193532"/>
                <a:gd name="connsiteY665" fmla="*/ 1569112 h 4199932"/>
                <a:gd name="connsiteX666" fmla="*/ 1836269 w 4193532"/>
                <a:gd name="connsiteY666" fmla="*/ 1608442 h 4199932"/>
                <a:gd name="connsiteX667" fmla="*/ 1864209 w 4193532"/>
                <a:gd name="connsiteY667" fmla="*/ 1616522 h 4199932"/>
                <a:gd name="connsiteX668" fmla="*/ 1940234 w 4193532"/>
                <a:gd name="connsiteY668" fmla="*/ 1586561 h 4199932"/>
                <a:gd name="connsiteX669" fmla="*/ 1961891 w 4193532"/>
                <a:gd name="connsiteY669" fmla="*/ 1597614 h 4199932"/>
                <a:gd name="connsiteX670" fmla="*/ 1975974 w 4193532"/>
                <a:gd name="connsiteY670" fmla="*/ 1650298 h 4199932"/>
                <a:gd name="connsiteX671" fmla="*/ 1966211 w 4193532"/>
                <a:gd name="connsiteY671" fmla="*/ 1669711 h 4199932"/>
                <a:gd name="connsiteX672" fmla="*/ 1844796 w 4193532"/>
                <a:gd name="connsiteY672" fmla="*/ 1730250 h 4199932"/>
                <a:gd name="connsiteX673" fmla="*/ 1816687 w 4193532"/>
                <a:gd name="connsiteY673" fmla="*/ 1725256 h 4199932"/>
                <a:gd name="connsiteX674" fmla="*/ 1741280 w 4193532"/>
                <a:gd name="connsiteY674" fmla="*/ 1620506 h 4199932"/>
                <a:gd name="connsiteX675" fmla="*/ 1705428 w 4193532"/>
                <a:gd name="connsiteY675" fmla="*/ 1615456 h 4199932"/>
                <a:gd name="connsiteX676" fmla="*/ 1490080 w 4193532"/>
                <a:gd name="connsiteY676" fmla="*/ 1960708 h 4199932"/>
                <a:gd name="connsiteX677" fmla="*/ 1483178 w 4193532"/>
                <a:gd name="connsiteY677" fmla="*/ 2019516 h 4199932"/>
                <a:gd name="connsiteX678" fmla="*/ 1394231 w 4193532"/>
                <a:gd name="connsiteY678" fmla="*/ 2019516 h 4199932"/>
                <a:gd name="connsiteX679" fmla="*/ 1408375 w 4193532"/>
                <a:gd name="connsiteY679" fmla="*/ 1925481 h 4199932"/>
                <a:gd name="connsiteX680" fmla="*/ 2008740 w 4193532"/>
                <a:gd name="connsiteY680" fmla="*/ 1395518 h 4199932"/>
                <a:gd name="connsiteX681" fmla="*/ 2678372 w 4193532"/>
                <a:gd name="connsiteY681" fmla="*/ 1690358 h 4199932"/>
                <a:gd name="connsiteX682" fmla="*/ 2716581 w 4193532"/>
                <a:gd name="connsiteY682" fmla="*/ 1698662 h 4199932"/>
                <a:gd name="connsiteX683" fmla="*/ 2751143 w 4193532"/>
                <a:gd name="connsiteY683" fmla="*/ 1678519 h 4199932"/>
                <a:gd name="connsiteX684" fmla="*/ 2757146 w 4193532"/>
                <a:gd name="connsiteY684" fmla="*/ 1651477 h 4199932"/>
                <a:gd name="connsiteX685" fmla="*/ 2582823 w 4193532"/>
                <a:gd name="connsiteY685" fmla="*/ 1467391 h 4199932"/>
                <a:gd name="connsiteX686" fmla="*/ 1700154 w 4193532"/>
                <a:gd name="connsiteY686" fmla="*/ 1409264 h 4199932"/>
                <a:gd name="connsiteX687" fmla="*/ 1663965 w 4193532"/>
                <a:gd name="connsiteY687" fmla="*/ 1400399 h 4199932"/>
                <a:gd name="connsiteX688" fmla="*/ 1642813 w 4193532"/>
                <a:gd name="connsiteY688" fmla="*/ 1366454 h 4199932"/>
                <a:gd name="connsiteX689" fmla="*/ 1649714 w 4193532"/>
                <a:gd name="connsiteY689" fmla="*/ 1337840 h 4199932"/>
                <a:gd name="connsiteX690" fmla="*/ 1898602 w 4193532"/>
                <a:gd name="connsiteY690" fmla="*/ 1238308 h 4199932"/>
                <a:gd name="connsiteX691" fmla="*/ 2311043 w 4193532"/>
                <a:gd name="connsiteY691" fmla="*/ 1241674 h 4199932"/>
                <a:gd name="connsiteX692" fmla="*/ 2342743 w 4193532"/>
                <a:gd name="connsiteY692" fmla="*/ 1224281 h 4199932"/>
                <a:gd name="connsiteX693" fmla="*/ 2355479 w 4193532"/>
                <a:gd name="connsiteY693" fmla="*/ 1184445 h 4199932"/>
                <a:gd name="connsiteX694" fmla="*/ 2342294 w 4193532"/>
                <a:gd name="connsiteY694" fmla="*/ 1160039 h 4199932"/>
                <a:gd name="connsiteX695" fmla="*/ 2128584 w 4193532"/>
                <a:gd name="connsiteY695" fmla="*/ 1129293 h 4199932"/>
                <a:gd name="connsiteX696" fmla="*/ 2030510 w 4193532"/>
                <a:gd name="connsiteY696" fmla="*/ 1131425 h 4199932"/>
                <a:gd name="connsiteX697" fmla="*/ 2009021 w 4193532"/>
                <a:gd name="connsiteY697" fmla="*/ 1114368 h 4199932"/>
                <a:gd name="connsiteX698" fmla="*/ 2004812 w 4193532"/>
                <a:gd name="connsiteY698" fmla="*/ 1069146 h 4199932"/>
                <a:gd name="connsiteX699" fmla="*/ 2025180 w 4193532"/>
                <a:gd name="connsiteY699" fmla="*/ 1044234 h 4199932"/>
                <a:gd name="connsiteX700" fmla="*/ 2163259 w 4193532"/>
                <a:gd name="connsiteY700" fmla="*/ 1043723 h 4199932"/>
                <a:gd name="connsiteX701" fmla="*/ 1274691 w 4193532"/>
                <a:gd name="connsiteY701" fmla="*/ 967467 h 4199932"/>
                <a:gd name="connsiteX702" fmla="*/ 1288220 w 4193532"/>
                <a:gd name="connsiteY702" fmla="*/ 979824 h 4199932"/>
                <a:gd name="connsiteX703" fmla="*/ 1313523 w 4193532"/>
                <a:gd name="connsiteY703" fmla="*/ 1015340 h 4199932"/>
                <a:gd name="connsiteX704" fmla="*/ 1309484 w 4193532"/>
                <a:gd name="connsiteY704" fmla="*/ 1045806 h 4199932"/>
                <a:gd name="connsiteX705" fmla="*/ 1023228 w 4193532"/>
                <a:gd name="connsiteY705" fmla="*/ 1338289 h 4199932"/>
                <a:gd name="connsiteX706" fmla="*/ 974808 w 4193532"/>
                <a:gd name="connsiteY706" fmla="*/ 1410835 h 4199932"/>
                <a:gd name="connsiteX707" fmla="*/ 980980 w 4193532"/>
                <a:gd name="connsiteY707" fmla="*/ 1436251 h 4199932"/>
                <a:gd name="connsiteX708" fmla="*/ 1026034 w 4193532"/>
                <a:gd name="connsiteY708" fmla="*/ 1459985 h 4199932"/>
                <a:gd name="connsiteX709" fmla="*/ 1050888 w 4193532"/>
                <a:gd name="connsiteY709" fmla="*/ 1452971 h 4199932"/>
                <a:gd name="connsiteX710" fmla="*/ 1129831 w 4193532"/>
                <a:gd name="connsiteY710" fmla="*/ 1339635 h 4199932"/>
                <a:gd name="connsiteX711" fmla="*/ 1160185 w 4193532"/>
                <a:gd name="connsiteY711" fmla="*/ 1336942 h 4199932"/>
                <a:gd name="connsiteX712" fmla="*/ 1197663 w 4193532"/>
                <a:gd name="connsiteY712" fmla="*/ 1368643 h 4199932"/>
                <a:gd name="connsiteX713" fmla="*/ 1200693 w 4193532"/>
                <a:gd name="connsiteY713" fmla="*/ 1391198 h 4199932"/>
                <a:gd name="connsiteX714" fmla="*/ 1067664 w 4193532"/>
                <a:gd name="connsiteY714" fmla="*/ 1603337 h 4199932"/>
                <a:gd name="connsiteX715" fmla="*/ 1046008 w 4193532"/>
                <a:gd name="connsiteY715" fmla="*/ 1610575 h 4199932"/>
                <a:gd name="connsiteX716" fmla="*/ 998092 w 4193532"/>
                <a:gd name="connsiteY716" fmla="*/ 1588581 h 4199932"/>
                <a:gd name="connsiteX717" fmla="*/ 989564 w 4193532"/>
                <a:gd name="connsiteY717" fmla="*/ 1564847 h 4199932"/>
                <a:gd name="connsiteX718" fmla="*/ 978792 w 4193532"/>
                <a:gd name="connsiteY718" fmla="*/ 1532979 h 4199932"/>
                <a:gd name="connsiteX719" fmla="*/ 940303 w 4193532"/>
                <a:gd name="connsiteY719" fmla="*/ 1512556 h 4199932"/>
                <a:gd name="connsiteX720" fmla="*/ 914101 w 4193532"/>
                <a:gd name="connsiteY720" fmla="*/ 1521421 h 4199932"/>
                <a:gd name="connsiteX721" fmla="*/ 820067 w 4193532"/>
                <a:gd name="connsiteY721" fmla="*/ 1778839 h 4199932"/>
                <a:gd name="connsiteX722" fmla="*/ 793879 w 4193532"/>
                <a:gd name="connsiteY722" fmla="*/ 1912589 h 4199932"/>
                <a:gd name="connsiteX723" fmla="*/ 783922 w 4193532"/>
                <a:gd name="connsiteY723" fmla="*/ 2019516 h 4199932"/>
                <a:gd name="connsiteX724" fmla="*/ 695656 w 4193532"/>
                <a:gd name="connsiteY724" fmla="*/ 2019516 h 4199932"/>
                <a:gd name="connsiteX725" fmla="*/ 706503 w 4193532"/>
                <a:gd name="connsiteY725" fmla="*/ 1907657 h 4199932"/>
                <a:gd name="connsiteX726" fmla="*/ 1020423 w 4193532"/>
                <a:gd name="connsiteY726" fmla="*/ 1199594 h 4199932"/>
                <a:gd name="connsiteX727" fmla="*/ 1257080 w 4193532"/>
                <a:gd name="connsiteY727" fmla="*/ 974551 h 4199932"/>
                <a:gd name="connsiteX728" fmla="*/ 1274691 w 4193532"/>
                <a:gd name="connsiteY728" fmla="*/ 967467 h 4199932"/>
                <a:gd name="connsiteX729" fmla="*/ 2496958 w 4193532"/>
                <a:gd name="connsiteY729" fmla="*/ 217096 h 4199932"/>
                <a:gd name="connsiteX730" fmla="*/ 2509772 w 4193532"/>
                <a:gd name="connsiteY730" fmla="*/ 219244 h 4199932"/>
                <a:gd name="connsiteX731" fmla="*/ 2755800 w 4193532"/>
                <a:gd name="connsiteY731" fmla="*/ 290499 h 4199932"/>
                <a:gd name="connsiteX732" fmla="*/ 2892195 w 4193532"/>
                <a:gd name="connsiteY732" fmla="*/ 345933 h 4199932"/>
                <a:gd name="connsiteX733" fmla="*/ 2902799 w 4193532"/>
                <a:gd name="connsiteY733" fmla="*/ 373369 h 4199932"/>
                <a:gd name="connsiteX734" fmla="*/ 2846524 w 4193532"/>
                <a:gd name="connsiteY734" fmla="*/ 493605 h 4199932"/>
                <a:gd name="connsiteX735" fmla="*/ 2855501 w 4193532"/>
                <a:gd name="connsiteY735" fmla="*/ 520255 h 4199932"/>
                <a:gd name="connsiteX736" fmla="*/ 2958457 w 4193532"/>
                <a:gd name="connsiteY736" fmla="*/ 574399 h 4199932"/>
                <a:gd name="connsiteX737" fmla="*/ 2965302 w 4193532"/>
                <a:gd name="connsiteY737" fmla="*/ 598748 h 4199932"/>
                <a:gd name="connsiteX738" fmla="*/ 2941624 w 4193532"/>
                <a:gd name="connsiteY738" fmla="*/ 639650 h 4199932"/>
                <a:gd name="connsiteX739" fmla="*/ 2911888 w 4193532"/>
                <a:gd name="connsiteY739" fmla="*/ 648123 h 4199932"/>
                <a:gd name="connsiteX740" fmla="*/ 2604312 w 4193532"/>
                <a:gd name="connsiteY740" fmla="*/ 513523 h 4199932"/>
                <a:gd name="connsiteX741" fmla="*/ 2335337 w 4193532"/>
                <a:gd name="connsiteY741" fmla="*/ 451525 h 4199932"/>
                <a:gd name="connsiteX742" fmla="*/ 2310874 w 4193532"/>
                <a:gd name="connsiteY742" fmla="*/ 470152 h 4199932"/>
                <a:gd name="connsiteX743" fmla="*/ 2306498 w 4193532"/>
                <a:gd name="connsiteY743" fmla="*/ 515374 h 4199932"/>
                <a:gd name="connsiteX744" fmla="*/ 2324340 w 4193532"/>
                <a:gd name="connsiteY744" fmla="*/ 537761 h 4199932"/>
                <a:gd name="connsiteX745" fmla="*/ 2558305 w 4193532"/>
                <a:gd name="connsiteY745" fmla="*/ 589940 h 4199932"/>
                <a:gd name="connsiteX746" fmla="*/ 2589499 w 4193532"/>
                <a:gd name="connsiteY746" fmla="*/ 649357 h 4199932"/>
                <a:gd name="connsiteX747" fmla="*/ 2539004 w 4193532"/>
                <a:gd name="connsiteY747" fmla="*/ 675165 h 4199932"/>
                <a:gd name="connsiteX748" fmla="*/ 1890075 w 4193532"/>
                <a:gd name="connsiteY748" fmla="*/ 622538 h 4199932"/>
                <a:gd name="connsiteX749" fmla="*/ 1871223 w 4193532"/>
                <a:gd name="connsiteY749" fmla="*/ 648234 h 4199932"/>
                <a:gd name="connsiteX750" fmla="*/ 1879134 w 4193532"/>
                <a:gd name="connsiteY750" fmla="*/ 687453 h 4199932"/>
                <a:gd name="connsiteX751" fmla="*/ 1900622 w 4193532"/>
                <a:gd name="connsiteY751" fmla="*/ 709559 h 4199932"/>
                <a:gd name="connsiteX752" fmla="*/ 1910834 w 4193532"/>
                <a:gd name="connsiteY752" fmla="*/ 722127 h 4199932"/>
                <a:gd name="connsiteX753" fmla="*/ 1917847 w 4193532"/>
                <a:gd name="connsiteY753" fmla="*/ 772511 h 4199932"/>
                <a:gd name="connsiteX754" fmla="*/ 1898883 w 4193532"/>
                <a:gd name="connsiteY754" fmla="*/ 797535 h 4199932"/>
                <a:gd name="connsiteX755" fmla="*/ 1716369 w 4193532"/>
                <a:gd name="connsiteY755" fmla="*/ 838492 h 4199932"/>
                <a:gd name="connsiteX756" fmla="*/ 1536491 w 4193532"/>
                <a:gd name="connsiteY756" fmla="*/ 907278 h 4199932"/>
                <a:gd name="connsiteX757" fmla="*/ 1527851 w 4193532"/>
                <a:gd name="connsiteY757" fmla="*/ 934658 h 4199932"/>
                <a:gd name="connsiteX758" fmla="*/ 1548890 w 4193532"/>
                <a:gd name="connsiteY758" fmla="*/ 972867 h 4199932"/>
                <a:gd name="connsiteX759" fmla="*/ 1579974 w 4193532"/>
                <a:gd name="connsiteY759" fmla="*/ 983359 h 4199932"/>
                <a:gd name="connsiteX760" fmla="*/ 1846648 w 4193532"/>
                <a:gd name="connsiteY760" fmla="*/ 894487 h 4199932"/>
                <a:gd name="connsiteX761" fmla="*/ 2924512 w 4193532"/>
                <a:gd name="connsiteY761" fmla="*/ 1188092 h 4199932"/>
                <a:gd name="connsiteX762" fmla="*/ 2997002 w 4193532"/>
                <a:gd name="connsiteY762" fmla="*/ 1259516 h 4199932"/>
                <a:gd name="connsiteX763" fmla="*/ 3025167 w 4193532"/>
                <a:gd name="connsiteY763" fmla="*/ 1260245 h 4199932"/>
                <a:gd name="connsiteX764" fmla="*/ 3122119 w 4193532"/>
                <a:gd name="connsiteY764" fmla="*/ 1174963 h 4199932"/>
                <a:gd name="connsiteX765" fmla="*/ 3156513 w 4193532"/>
                <a:gd name="connsiteY765" fmla="*/ 1177713 h 4199932"/>
                <a:gd name="connsiteX766" fmla="*/ 3408937 w 4193532"/>
                <a:gd name="connsiteY766" fmla="*/ 1593855 h 4199932"/>
                <a:gd name="connsiteX767" fmla="*/ 3442824 w 4193532"/>
                <a:gd name="connsiteY767" fmla="*/ 1609733 h 4199932"/>
                <a:gd name="connsiteX768" fmla="*/ 3482604 w 4193532"/>
                <a:gd name="connsiteY768" fmla="*/ 1596885 h 4199932"/>
                <a:gd name="connsiteX769" fmla="*/ 3493545 w 4193532"/>
                <a:gd name="connsiteY769" fmla="*/ 1572815 h 4199932"/>
                <a:gd name="connsiteX770" fmla="*/ 3381051 w 4193532"/>
                <a:gd name="connsiteY770" fmla="*/ 1340758 h 4199932"/>
                <a:gd name="connsiteX771" fmla="*/ 3389580 w 4193532"/>
                <a:gd name="connsiteY771" fmla="*/ 1303335 h 4199932"/>
                <a:gd name="connsiteX772" fmla="*/ 3423356 w 4193532"/>
                <a:gd name="connsiteY772" fmla="*/ 1281958 h 4199932"/>
                <a:gd name="connsiteX773" fmla="*/ 3451634 w 4193532"/>
                <a:gd name="connsiteY773" fmla="*/ 1288467 h 4199932"/>
                <a:gd name="connsiteX774" fmla="*/ 3573273 w 4193532"/>
                <a:gd name="connsiteY774" fmla="*/ 1538253 h 4199932"/>
                <a:gd name="connsiteX775" fmla="*/ 3608170 w 4193532"/>
                <a:gd name="connsiteY775" fmla="*/ 1555309 h 4199932"/>
                <a:gd name="connsiteX776" fmla="*/ 3644472 w 4193532"/>
                <a:gd name="connsiteY776" fmla="*/ 1543527 h 4199932"/>
                <a:gd name="connsiteX777" fmla="*/ 3657769 w 4193532"/>
                <a:gd name="connsiteY777" fmla="*/ 1516091 h 4199932"/>
                <a:gd name="connsiteX778" fmla="*/ 3554476 w 4193532"/>
                <a:gd name="connsiteY778" fmla="*/ 1293628 h 4199932"/>
                <a:gd name="connsiteX779" fmla="*/ 3323710 w 4193532"/>
                <a:gd name="connsiteY779" fmla="*/ 974718 h 4199932"/>
                <a:gd name="connsiteX780" fmla="*/ 3324552 w 4193532"/>
                <a:gd name="connsiteY780" fmla="*/ 942626 h 4199932"/>
                <a:gd name="connsiteX781" fmla="*/ 3356421 w 4193532"/>
                <a:gd name="connsiteY781" fmla="*/ 912833 h 4199932"/>
                <a:gd name="connsiteX782" fmla="*/ 3386887 w 4193532"/>
                <a:gd name="connsiteY782" fmla="*/ 913843 h 4199932"/>
                <a:gd name="connsiteX783" fmla="*/ 3541965 w 4193532"/>
                <a:gd name="connsiteY783" fmla="*/ 1108589 h 4199932"/>
                <a:gd name="connsiteX784" fmla="*/ 3809930 w 4193532"/>
                <a:gd name="connsiteY784" fmla="*/ 1726883 h 4199932"/>
                <a:gd name="connsiteX785" fmla="*/ 3837984 w 4193532"/>
                <a:gd name="connsiteY785" fmla="*/ 1745959 h 4199932"/>
                <a:gd name="connsiteX786" fmla="*/ 3880848 w 4193532"/>
                <a:gd name="connsiteY786" fmla="*/ 1737993 h 4199932"/>
                <a:gd name="connsiteX787" fmla="*/ 3896447 w 4193532"/>
                <a:gd name="connsiteY787" fmla="*/ 1714652 h 4199932"/>
                <a:gd name="connsiteX788" fmla="*/ 3836637 w 4193532"/>
                <a:gd name="connsiteY788" fmla="*/ 1501167 h 4199932"/>
                <a:gd name="connsiteX789" fmla="*/ 3857284 w 4193532"/>
                <a:gd name="connsiteY789" fmla="*/ 1456786 h 4199932"/>
                <a:gd name="connsiteX790" fmla="*/ 3864129 w 4193532"/>
                <a:gd name="connsiteY790" fmla="*/ 1454318 h 4199932"/>
                <a:gd name="connsiteX791" fmla="*/ 3921525 w 4193532"/>
                <a:gd name="connsiteY791" fmla="*/ 1481305 h 4199932"/>
                <a:gd name="connsiteX792" fmla="*/ 3997102 w 4193532"/>
                <a:gd name="connsiteY792" fmla="*/ 1780690 h 4199932"/>
                <a:gd name="connsiteX793" fmla="*/ 3976622 w 4193532"/>
                <a:gd name="connsiteY793" fmla="*/ 1810258 h 4199932"/>
                <a:gd name="connsiteX794" fmla="*/ 3852964 w 4193532"/>
                <a:gd name="connsiteY794" fmla="*/ 1831242 h 4199932"/>
                <a:gd name="connsiteX795" fmla="*/ 3833382 w 4193532"/>
                <a:gd name="connsiteY795" fmla="*/ 1857555 h 4199932"/>
                <a:gd name="connsiteX796" fmla="*/ 3848321 w 4193532"/>
                <a:gd name="connsiteY796" fmla="*/ 2017719 h 4199932"/>
                <a:gd name="connsiteX797" fmla="*/ 3848323 w 4193532"/>
                <a:gd name="connsiteY797" fmla="*/ 2019516 h 4199932"/>
                <a:gd name="connsiteX798" fmla="*/ 3760285 w 4193532"/>
                <a:gd name="connsiteY798" fmla="*/ 2019516 h 4199932"/>
                <a:gd name="connsiteX799" fmla="*/ 3758424 w 4193532"/>
                <a:gd name="connsiteY799" fmla="*/ 1972013 h 4199932"/>
                <a:gd name="connsiteX800" fmla="*/ 3699456 w 4193532"/>
                <a:gd name="connsiteY800" fmla="*/ 1643284 h 4199932"/>
                <a:gd name="connsiteX801" fmla="*/ 3672300 w 4193532"/>
                <a:gd name="connsiteY801" fmla="*/ 1628416 h 4199932"/>
                <a:gd name="connsiteX802" fmla="*/ 3466839 w 4193532"/>
                <a:gd name="connsiteY802" fmla="*/ 1690133 h 4199932"/>
                <a:gd name="connsiteX803" fmla="*/ 3450062 w 4193532"/>
                <a:gd name="connsiteY803" fmla="*/ 1720599 h 4199932"/>
                <a:gd name="connsiteX804" fmla="*/ 3500337 w 4193532"/>
                <a:gd name="connsiteY804" fmla="*/ 2011441 h 4199932"/>
                <a:gd name="connsiteX805" fmla="*/ 3500571 w 4193532"/>
                <a:gd name="connsiteY805" fmla="*/ 2019516 h 4199932"/>
                <a:gd name="connsiteX806" fmla="*/ 3412641 w 4193532"/>
                <a:gd name="connsiteY806" fmla="*/ 2019516 h 4199932"/>
                <a:gd name="connsiteX807" fmla="*/ 3408144 w 4193532"/>
                <a:gd name="connsiteY807" fmla="*/ 1938125 h 4199932"/>
                <a:gd name="connsiteX808" fmla="*/ 3147031 w 4193532"/>
                <a:gd name="connsiteY808" fmla="*/ 1303616 h 4199932"/>
                <a:gd name="connsiteX809" fmla="*/ 3111460 w 4193532"/>
                <a:gd name="connsiteY809" fmla="*/ 1300417 h 4199932"/>
                <a:gd name="connsiteX810" fmla="*/ 3080993 w 4193532"/>
                <a:gd name="connsiteY810" fmla="*/ 1326339 h 4199932"/>
                <a:gd name="connsiteX811" fmla="*/ 3077907 w 4193532"/>
                <a:gd name="connsiteY811" fmla="*/ 1355907 h 4199932"/>
                <a:gd name="connsiteX812" fmla="*/ 3247181 w 4193532"/>
                <a:gd name="connsiteY812" fmla="*/ 1657816 h 4199932"/>
                <a:gd name="connsiteX813" fmla="*/ 3323809 w 4193532"/>
                <a:gd name="connsiteY813" fmla="*/ 1978725 h 4199932"/>
                <a:gd name="connsiteX814" fmla="*/ 3325043 w 4193532"/>
                <a:gd name="connsiteY814" fmla="*/ 2019516 h 4199932"/>
                <a:gd name="connsiteX815" fmla="*/ 3238338 w 4193532"/>
                <a:gd name="connsiteY815" fmla="*/ 2019516 h 4199932"/>
                <a:gd name="connsiteX816" fmla="*/ 3237300 w 4193532"/>
                <a:gd name="connsiteY816" fmla="*/ 1988291 h 4199932"/>
                <a:gd name="connsiteX817" fmla="*/ 3118248 w 4193532"/>
                <a:gd name="connsiteY817" fmla="*/ 1580726 h 4199932"/>
                <a:gd name="connsiteX818" fmla="*/ 3089241 w 4193532"/>
                <a:gd name="connsiteY818" fmla="*/ 1572478 h 4199932"/>
                <a:gd name="connsiteX819" fmla="*/ 2975794 w 4193532"/>
                <a:gd name="connsiteY819" fmla="*/ 1637786 h 4199932"/>
                <a:gd name="connsiteX820" fmla="*/ 2947179 w 4193532"/>
                <a:gd name="connsiteY820" fmla="*/ 1630661 h 4199932"/>
                <a:gd name="connsiteX821" fmla="*/ 2548823 w 4193532"/>
                <a:gd name="connsiteY821" fmla="*/ 1240608 h 4199932"/>
                <a:gd name="connsiteX822" fmla="*/ 2540463 w 4193532"/>
                <a:gd name="connsiteY822" fmla="*/ 1215191 h 4199932"/>
                <a:gd name="connsiteX823" fmla="*/ 2562456 w 4193532"/>
                <a:gd name="connsiteY823" fmla="*/ 1171316 h 4199932"/>
                <a:gd name="connsiteX824" fmla="*/ 2588994 w 4193532"/>
                <a:gd name="connsiteY824" fmla="*/ 1162956 h 4199932"/>
                <a:gd name="connsiteX825" fmla="*/ 2785480 w 4193532"/>
                <a:gd name="connsiteY825" fmla="*/ 1296771 h 4199932"/>
                <a:gd name="connsiteX826" fmla="*/ 2977814 w 4193532"/>
                <a:gd name="connsiteY826" fmla="*/ 1513791 h 4199932"/>
                <a:gd name="connsiteX827" fmla="*/ 3008279 w 4193532"/>
                <a:gd name="connsiteY827" fmla="*/ 1520636 h 4199932"/>
                <a:gd name="connsiteX828" fmla="*/ 3047274 w 4193532"/>
                <a:gd name="connsiteY828" fmla="*/ 1497295 h 4199932"/>
                <a:gd name="connsiteX829" fmla="*/ 3053670 w 4193532"/>
                <a:gd name="connsiteY829" fmla="*/ 1470476 h 4199932"/>
                <a:gd name="connsiteX830" fmla="*/ 2924231 w 4193532"/>
                <a:gd name="connsiteY830" fmla="*/ 1308889 h 4199932"/>
                <a:gd name="connsiteX831" fmla="*/ 2190750 w 4193532"/>
                <a:gd name="connsiteY831" fmla="*/ 958896 h 4199932"/>
                <a:gd name="connsiteX832" fmla="*/ 1861741 w 4193532"/>
                <a:gd name="connsiteY832" fmla="*/ 980161 h 4199932"/>
                <a:gd name="connsiteX833" fmla="*/ 1845526 w 4193532"/>
                <a:gd name="connsiteY833" fmla="*/ 1007821 h 4199932"/>
                <a:gd name="connsiteX834" fmla="*/ 1856242 w 4193532"/>
                <a:gd name="connsiteY834" fmla="*/ 1044459 h 4199932"/>
                <a:gd name="connsiteX835" fmla="*/ 1876890 w 4193532"/>
                <a:gd name="connsiteY835" fmla="*/ 1067463 h 4199932"/>
                <a:gd name="connsiteX836" fmla="*/ 1884913 w 4193532"/>
                <a:gd name="connsiteY836" fmla="*/ 1080311 h 4199932"/>
                <a:gd name="connsiteX837" fmla="*/ 1895573 w 4193532"/>
                <a:gd name="connsiteY837" fmla="*/ 1130078 h 4199932"/>
                <a:gd name="connsiteX838" fmla="*/ 1880200 w 4193532"/>
                <a:gd name="connsiteY838" fmla="*/ 1154148 h 4199932"/>
                <a:gd name="connsiteX839" fmla="*/ 1679787 w 4193532"/>
                <a:gd name="connsiteY839" fmla="*/ 1224000 h 4199932"/>
                <a:gd name="connsiteX840" fmla="*/ 1490708 w 4193532"/>
                <a:gd name="connsiteY840" fmla="*/ 1342553 h 4199932"/>
                <a:gd name="connsiteX841" fmla="*/ 1488015 w 4193532"/>
                <a:gd name="connsiteY841" fmla="*/ 1374197 h 4199932"/>
                <a:gd name="connsiteX842" fmla="*/ 1572118 w 4193532"/>
                <a:gd name="connsiteY842" fmla="*/ 1474517 h 4199932"/>
                <a:gd name="connsiteX843" fmla="*/ 1569875 w 4193532"/>
                <a:gd name="connsiteY843" fmla="*/ 1503972 h 4199932"/>
                <a:gd name="connsiteX844" fmla="*/ 1309148 w 4193532"/>
                <a:gd name="connsiteY844" fmla="*/ 1986432 h 4199932"/>
                <a:gd name="connsiteX845" fmla="*/ 1305439 w 4193532"/>
                <a:gd name="connsiteY845" fmla="*/ 2019516 h 4199932"/>
                <a:gd name="connsiteX846" fmla="*/ 1217669 w 4193532"/>
                <a:gd name="connsiteY846" fmla="*/ 2019516 h 4199932"/>
                <a:gd name="connsiteX847" fmla="*/ 1236938 w 4193532"/>
                <a:gd name="connsiteY847" fmla="*/ 1898682 h 4199932"/>
                <a:gd name="connsiteX848" fmla="*/ 1453902 w 4193532"/>
                <a:gd name="connsiteY848" fmla="*/ 1495051 h 4199932"/>
                <a:gd name="connsiteX849" fmla="*/ 1453397 w 4193532"/>
                <a:gd name="connsiteY849" fmla="*/ 1461163 h 4199932"/>
                <a:gd name="connsiteX850" fmla="*/ 1423548 w 4193532"/>
                <a:gd name="connsiteY850" fmla="*/ 1429406 h 4199932"/>
                <a:gd name="connsiteX851" fmla="*/ 1396000 w 4193532"/>
                <a:gd name="connsiteY851" fmla="*/ 1429631 h 4199932"/>
                <a:gd name="connsiteX852" fmla="*/ 1230037 w 4193532"/>
                <a:gd name="connsiteY852" fmla="*/ 1665110 h 4199932"/>
                <a:gd name="connsiteX853" fmla="*/ 1137508 w 4193532"/>
                <a:gd name="connsiteY853" fmla="*/ 1957178 h 4199932"/>
                <a:gd name="connsiteX854" fmla="*/ 1131469 w 4193532"/>
                <a:gd name="connsiteY854" fmla="*/ 2019516 h 4199932"/>
                <a:gd name="connsiteX855" fmla="*/ 1045261 w 4193532"/>
                <a:gd name="connsiteY855" fmla="*/ 2019516 h 4199932"/>
                <a:gd name="connsiteX856" fmla="*/ 1047017 w 4193532"/>
                <a:gd name="connsiteY856" fmla="*/ 1979812 h 4199932"/>
                <a:gd name="connsiteX857" fmla="*/ 1024799 w 4193532"/>
                <a:gd name="connsiteY857" fmla="*/ 1950693 h 4199932"/>
                <a:gd name="connsiteX858" fmla="*/ 973125 w 4193532"/>
                <a:gd name="connsiteY858" fmla="*/ 1944409 h 4199932"/>
                <a:gd name="connsiteX859" fmla="*/ 904002 w 4193532"/>
                <a:gd name="connsiteY859" fmla="*/ 1943006 h 4199932"/>
                <a:gd name="connsiteX860" fmla="*/ 893229 w 4193532"/>
                <a:gd name="connsiteY860" fmla="*/ 1941267 h 4199932"/>
                <a:gd name="connsiteX861" fmla="*/ 879651 w 4193532"/>
                <a:gd name="connsiteY861" fmla="*/ 1922640 h 4199932"/>
                <a:gd name="connsiteX862" fmla="*/ 934804 w 4193532"/>
                <a:gd name="connsiteY862" fmla="*/ 1696923 h 4199932"/>
                <a:gd name="connsiteX863" fmla="*/ 957976 w 4193532"/>
                <a:gd name="connsiteY863" fmla="*/ 1685758 h 4199932"/>
                <a:gd name="connsiteX864" fmla="*/ 1005891 w 4193532"/>
                <a:gd name="connsiteY864" fmla="*/ 1702982 h 4199932"/>
                <a:gd name="connsiteX865" fmla="*/ 1016944 w 4193532"/>
                <a:gd name="connsiteY865" fmla="*/ 1725818 h 4199932"/>
                <a:gd name="connsiteX866" fmla="*/ 984346 w 4193532"/>
                <a:gd name="connsiteY866" fmla="*/ 1835562 h 4199932"/>
                <a:gd name="connsiteX867" fmla="*/ 999832 w 4193532"/>
                <a:gd name="connsiteY867" fmla="*/ 1858341 h 4199932"/>
                <a:gd name="connsiteX868" fmla="*/ 1041126 w 4193532"/>
                <a:gd name="connsiteY868" fmla="*/ 1864850 h 4199932"/>
                <a:gd name="connsiteX869" fmla="*/ 1071536 w 4193532"/>
                <a:gd name="connsiteY869" fmla="*/ 1844034 h 4199932"/>
                <a:gd name="connsiteX870" fmla="*/ 1173818 w 4193532"/>
                <a:gd name="connsiteY870" fmla="*/ 1586224 h 4199932"/>
                <a:gd name="connsiteX871" fmla="*/ 1754241 w 4193532"/>
                <a:gd name="connsiteY871" fmla="*/ 1099500 h 4199932"/>
                <a:gd name="connsiteX872" fmla="*/ 1771746 w 4193532"/>
                <a:gd name="connsiteY872" fmla="*/ 1066678 h 4199932"/>
                <a:gd name="connsiteX873" fmla="*/ 1760244 w 4193532"/>
                <a:gd name="connsiteY873" fmla="*/ 1026505 h 4199932"/>
                <a:gd name="connsiteX874" fmla="*/ 1736735 w 4193532"/>
                <a:gd name="connsiteY874" fmla="*/ 1013937 h 4199932"/>
                <a:gd name="connsiteX875" fmla="*/ 1616891 w 4193532"/>
                <a:gd name="connsiteY875" fmla="*/ 1061740 h 4199932"/>
                <a:gd name="connsiteX876" fmla="*/ 1293549 w 4193532"/>
                <a:gd name="connsiteY876" fmla="*/ 1287513 h 4199932"/>
                <a:gd name="connsiteX877" fmla="*/ 1260167 w 4193532"/>
                <a:gd name="connsiteY877" fmla="*/ 1288017 h 4199932"/>
                <a:gd name="connsiteX878" fmla="*/ 1228410 w 4193532"/>
                <a:gd name="connsiteY878" fmla="*/ 1258170 h 4199932"/>
                <a:gd name="connsiteX879" fmla="*/ 1227849 w 4193532"/>
                <a:gd name="connsiteY879" fmla="*/ 1229106 h 4199932"/>
                <a:gd name="connsiteX880" fmla="*/ 1456034 w 4193532"/>
                <a:gd name="connsiteY880" fmla="*/ 1049621 h 4199932"/>
                <a:gd name="connsiteX881" fmla="*/ 1467367 w 4193532"/>
                <a:gd name="connsiteY881" fmla="*/ 1004624 h 4199932"/>
                <a:gd name="connsiteX882" fmla="*/ 1451545 w 4193532"/>
                <a:gd name="connsiteY882" fmla="*/ 975953 h 4199932"/>
                <a:gd name="connsiteX883" fmla="*/ 1428430 w 4193532"/>
                <a:gd name="connsiteY883" fmla="*/ 964282 h 4199932"/>
                <a:gd name="connsiteX884" fmla="*/ 1416479 w 4193532"/>
                <a:gd name="connsiteY884" fmla="*/ 955811 h 4199932"/>
                <a:gd name="connsiteX885" fmla="*/ 1388874 w 4193532"/>
                <a:gd name="connsiteY885" fmla="*/ 910869 h 4199932"/>
                <a:gd name="connsiteX886" fmla="*/ 1396729 w 4193532"/>
                <a:gd name="connsiteY886" fmla="*/ 882760 h 4199932"/>
                <a:gd name="connsiteX887" fmla="*/ 1770231 w 4193532"/>
                <a:gd name="connsiteY887" fmla="*/ 733348 h 4199932"/>
                <a:gd name="connsiteX888" fmla="*/ 1792673 w 4193532"/>
                <a:gd name="connsiteY888" fmla="*/ 698449 h 4199932"/>
                <a:gd name="connsiteX889" fmla="*/ 1786502 w 4193532"/>
                <a:gd name="connsiteY889" fmla="*/ 666301 h 4199932"/>
                <a:gd name="connsiteX890" fmla="*/ 1758224 w 4193532"/>
                <a:gd name="connsiteY890" fmla="*/ 647449 h 4199932"/>
                <a:gd name="connsiteX891" fmla="*/ 1529983 w 4193532"/>
                <a:gd name="connsiteY891" fmla="*/ 720780 h 4199932"/>
                <a:gd name="connsiteX892" fmla="*/ 776247 w 4193532"/>
                <a:gd name="connsiteY892" fmla="*/ 1409489 h 4199932"/>
                <a:gd name="connsiteX893" fmla="*/ 743649 w 4193532"/>
                <a:gd name="connsiteY893" fmla="*/ 1419700 h 4199932"/>
                <a:gd name="connsiteX894" fmla="*/ 711164 w 4193532"/>
                <a:gd name="connsiteY894" fmla="*/ 1403373 h 4199932"/>
                <a:gd name="connsiteX895" fmla="*/ 699381 w 4193532"/>
                <a:gd name="connsiteY895" fmla="*/ 1368867 h 4199932"/>
                <a:gd name="connsiteX896" fmla="*/ 852720 w 4193532"/>
                <a:gd name="connsiteY896" fmla="*/ 1130695 h 4199932"/>
                <a:gd name="connsiteX897" fmla="*/ 848007 w 4193532"/>
                <a:gd name="connsiteY897" fmla="*/ 1079751 h 4199932"/>
                <a:gd name="connsiteX898" fmla="*/ 758910 w 4193532"/>
                <a:gd name="connsiteY898" fmla="*/ 1004904 h 4199932"/>
                <a:gd name="connsiteX899" fmla="*/ 755993 w 4193532"/>
                <a:gd name="connsiteY899" fmla="*/ 974438 h 4199932"/>
                <a:gd name="connsiteX900" fmla="*/ 994053 w 4193532"/>
                <a:gd name="connsiteY900" fmla="*/ 740081 h 4199932"/>
                <a:gd name="connsiteX901" fmla="*/ 998878 w 4193532"/>
                <a:gd name="connsiteY901" fmla="*/ 701704 h 4199932"/>
                <a:gd name="connsiteX902" fmla="*/ 975145 w 4193532"/>
                <a:gd name="connsiteY902" fmla="*/ 669499 h 4199932"/>
                <a:gd name="connsiteX903" fmla="*/ 947484 w 4193532"/>
                <a:gd name="connsiteY903" fmla="*/ 665908 h 4199932"/>
                <a:gd name="connsiteX904" fmla="*/ 829997 w 4193532"/>
                <a:gd name="connsiteY904" fmla="*/ 769032 h 4199932"/>
                <a:gd name="connsiteX905" fmla="*/ 419746 w 4193532"/>
                <a:gd name="connsiteY905" fmla="*/ 1348725 h 4199932"/>
                <a:gd name="connsiteX906" fmla="*/ 385409 w 4193532"/>
                <a:gd name="connsiteY906" fmla="*/ 1361685 h 4199932"/>
                <a:gd name="connsiteX907" fmla="*/ 348659 w 4193532"/>
                <a:gd name="connsiteY907" fmla="*/ 1345976 h 4199932"/>
                <a:gd name="connsiteX908" fmla="*/ 337886 w 4193532"/>
                <a:gd name="connsiteY908" fmla="*/ 1318315 h 4199932"/>
                <a:gd name="connsiteX909" fmla="*/ 451165 w 4193532"/>
                <a:gd name="connsiteY909" fmla="*/ 1102754 h 4199932"/>
                <a:gd name="connsiteX910" fmla="*/ 996914 w 4193532"/>
                <a:gd name="connsiteY910" fmla="*/ 520592 h 4199932"/>
                <a:gd name="connsiteX911" fmla="*/ 1029400 w 4193532"/>
                <a:gd name="connsiteY911" fmla="*/ 526091 h 4199932"/>
                <a:gd name="connsiteX912" fmla="*/ 1056780 w 4193532"/>
                <a:gd name="connsiteY912" fmla="*/ 566824 h 4199932"/>
                <a:gd name="connsiteX913" fmla="*/ 1052853 w 4193532"/>
                <a:gd name="connsiteY913" fmla="*/ 587808 h 4199932"/>
                <a:gd name="connsiteX914" fmla="*/ 1048308 w 4193532"/>
                <a:gd name="connsiteY914" fmla="*/ 622426 h 4199932"/>
                <a:gd name="connsiteX915" fmla="*/ 1070862 w 4193532"/>
                <a:gd name="connsiteY915" fmla="*/ 653228 h 4199932"/>
                <a:gd name="connsiteX916" fmla="*/ 1102507 w 4193532"/>
                <a:gd name="connsiteY916" fmla="*/ 659007 h 4199932"/>
                <a:gd name="connsiteX917" fmla="*/ 1393868 w 4193532"/>
                <a:gd name="connsiteY917" fmla="*/ 495681 h 4199932"/>
                <a:gd name="connsiteX918" fmla="*/ 1544682 w 4193532"/>
                <a:gd name="connsiteY918" fmla="*/ 437218 h 4199932"/>
                <a:gd name="connsiteX919" fmla="*/ 1569594 w 4193532"/>
                <a:gd name="connsiteY919" fmla="*/ 450066 h 4199932"/>
                <a:gd name="connsiteX920" fmla="*/ 1582162 w 4193532"/>
                <a:gd name="connsiteY920" fmla="*/ 489958 h 4199932"/>
                <a:gd name="connsiteX921" fmla="*/ 1566508 w 4193532"/>
                <a:gd name="connsiteY921" fmla="*/ 521995 h 4199932"/>
                <a:gd name="connsiteX922" fmla="*/ 1246757 w 4193532"/>
                <a:gd name="connsiteY922" fmla="*/ 669331 h 4199932"/>
                <a:gd name="connsiteX923" fmla="*/ 881054 w 4193532"/>
                <a:gd name="connsiteY923" fmla="*/ 963665 h 4199932"/>
                <a:gd name="connsiteX924" fmla="*/ 882288 w 4193532"/>
                <a:gd name="connsiteY924" fmla="*/ 994917 h 4199932"/>
                <a:gd name="connsiteX925" fmla="*/ 915503 w 4193532"/>
                <a:gd name="connsiteY925" fmla="*/ 1023139 h 4199932"/>
                <a:gd name="connsiteX926" fmla="*/ 946587 w 4193532"/>
                <a:gd name="connsiteY926" fmla="*/ 1021511 h 4199932"/>
                <a:gd name="connsiteX927" fmla="*/ 1094708 w 4193532"/>
                <a:gd name="connsiteY927" fmla="*/ 882031 h 4199932"/>
                <a:gd name="connsiteX928" fmla="*/ 1946798 w 4193532"/>
                <a:gd name="connsiteY928" fmla="*/ 528615 h 4199932"/>
                <a:gd name="connsiteX929" fmla="*/ 2195520 w 4193532"/>
                <a:gd name="connsiteY929" fmla="*/ 524688 h 4199932"/>
                <a:gd name="connsiteX930" fmla="*/ 2220374 w 4193532"/>
                <a:gd name="connsiteY930" fmla="*/ 502694 h 4199932"/>
                <a:gd name="connsiteX931" fmla="*/ 2232213 w 4193532"/>
                <a:gd name="connsiteY931" fmla="*/ 379653 h 4199932"/>
                <a:gd name="connsiteX932" fmla="*/ 2261557 w 4193532"/>
                <a:gd name="connsiteY932" fmla="*/ 355246 h 4199932"/>
                <a:gd name="connsiteX933" fmla="*/ 2681290 w 4193532"/>
                <a:gd name="connsiteY933" fmla="*/ 447598 h 4199932"/>
                <a:gd name="connsiteX934" fmla="*/ 2744186 w 4193532"/>
                <a:gd name="connsiteY934" fmla="*/ 471386 h 4199932"/>
                <a:gd name="connsiteX935" fmla="*/ 2767694 w 4193532"/>
                <a:gd name="connsiteY935" fmla="*/ 461231 h 4199932"/>
                <a:gd name="connsiteX936" fmla="*/ 2787387 w 4193532"/>
                <a:gd name="connsiteY936" fmla="*/ 416290 h 4199932"/>
                <a:gd name="connsiteX937" fmla="*/ 2776559 w 4193532"/>
                <a:gd name="connsiteY937" fmla="*/ 390706 h 4199932"/>
                <a:gd name="connsiteX938" fmla="*/ 2537714 w 4193532"/>
                <a:gd name="connsiteY938" fmla="*/ 314569 h 4199932"/>
                <a:gd name="connsiteX939" fmla="*/ 2488059 w 4193532"/>
                <a:gd name="connsiteY939" fmla="*/ 303291 h 4199932"/>
                <a:gd name="connsiteX940" fmla="*/ 2473023 w 4193532"/>
                <a:gd name="connsiteY940" fmla="*/ 280512 h 4199932"/>
                <a:gd name="connsiteX941" fmla="*/ 2481944 w 4193532"/>
                <a:gd name="connsiteY941" fmla="*/ 237816 h 4199932"/>
                <a:gd name="connsiteX942" fmla="*/ 2496958 w 4193532"/>
                <a:gd name="connsiteY942" fmla="*/ 217096 h 4199932"/>
                <a:gd name="connsiteX943" fmla="*/ 2224884 w 4193532"/>
                <a:gd name="connsiteY943" fmla="*/ 2631 h 4199932"/>
                <a:gd name="connsiteX944" fmla="*/ 3421953 w 4193532"/>
                <a:gd name="connsiteY944" fmla="*/ 473182 h 4199932"/>
                <a:gd name="connsiteX945" fmla="*/ 4175465 w 4193532"/>
                <a:gd name="connsiteY945" fmla="*/ 1806892 h 4199932"/>
                <a:gd name="connsiteX946" fmla="*/ 4193532 w 4193532"/>
                <a:gd name="connsiteY946" fmla="*/ 2019516 h 4199932"/>
                <a:gd name="connsiteX947" fmla="*/ 4106125 w 4193532"/>
                <a:gd name="connsiteY947" fmla="*/ 2019516 h 4199932"/>
                <a:gd name="connsiteX948" fmla="*/ 4105280 w 4193532"/>
                <a:gd name="connsiteY948" fmla="*/ 1952696 h 4199932"/>
                <a:gd name="connsiteX949" fmla="*/ 3930335 w 4193532"/>
                <a:gd name="connsiteY949" fmla="*/ 1266922 h 4199932"/>
                <a:gd name="connsiteX950" fmla="*/ 3899364 w 4193532"/>
                <a:gd name="connsiteY950" fmla="*/ 1255644 h 4199932"/>
                <a:gd name="connsiteX951" fmla="*/ 3786085 w 4193532"/>
                <a:gd name="connsiteY951" fmla="*/ 1309507 h 4199932"/>
                <a:gd name="connsiteX952" fmla="*/ 3752308 w 4193532"/>
                <a:gd name="connsiteY952" fmla="*/ 1297444 h 4199932"/>
                <a:gd name="connsiteX953" fmla="*/ 3372524 w 4193532"/>
                <a:gd name="connsiteY953" fmla="*/ 775148 h 4199932"/>
                <a:gd name="connsiteX954" fmla="*/ 3238653 w 4193532"/>
                <a:gd name="connsiteY954" fmla="*/ 657661 h 4199932"/>
                <a:gd name="connsiteX955" fmla="*/ 3209983 w 4193532"/>
                <a:gd name="connsiteY955" fmla="*/ 661757 h 4199932"/>
                <a:gd name="connsiteX956" fmla="*/ 3182097 w 4193532"/>
                <a:gd name="connsiteY956" fmla="*/ 699908 h 4199932"/>
                <a:gd name="connsiteX957" fmla="*/ 3185239 w 4193532"/>
                <a:gd name="connsiteY957" fmla="*/ 726671 h 4199932"/>
                <a:gd name="connsiteX958" fmla="*/ 3246900 w 4193532"/>
                <a:gd name="connsiteY958" fmla="*/ 777561 h 4199932"/>
                <a:gd name="connsiteX959" fmla="*/ 3249594 w 4193532"/>
                <a:gd name="connsiteY959" fmla="*/ 805445 h 4199932"/>
                <a:gd name="connsiteX960" fmla="*/ 3215874 w 4193532"/>
                <a:gd name="connsiteY960" fmla="*/ 843598 h 4199932"/>
                <a:gd name="connsiteX961" fmla="*/ 3192029 w 4193532"/>
                <a:gd name="connsiteY961" fmla="*/ 845393 h 4199932"/>
                <a:gd name="connsiteX962" fmla="*/ 3132218 w 4193532"/>
                <a:gd name="connsiteY962" fmla="*/ 795121 h 4199932"/>
                <a:gd name="connsiteX963" fmla="*/ 3110001 w 4193532"/>
                <a:gd name="connsiteY963" fmla="*/ 797758 h 4199932"/>
                <a:gd name="connsiteX964" fmla="*/ 3079647 w 4193532"/>
                <a:gd name="connsiteY964" fmla="*/ 838604 h 4199932"/>
                <a:gd name="connsiteX965" fmla="*/ 3083799 w 4193532"/>
                <a:gd name="connsiteY965" fmla="*/ 867668 h 4199932"/>
                <a:gd name="connsiteX966" fmla="*/ 3343629 w 4193532"/>
                <a:gd name="connsiteY966" fmla="*/ 1131144 h 4199932"/>
                <a:gd name="connsiteX967" fmla="*/ 3349182 w 4193532"/>
                <a:gd name="connsiteY967" fmla="*/ 1138326 h 4199932"/>
                <a:gd name="connsiteX968" fmla="*/ 3344750 w 4193532"/>
                <a:gd name="connsiteY968" fmla="*/ 1172102 h 4199932"/>
                <a:gd name="connsiteX969" fmla="*/ 3309796 w 4193532"/>
                <a:gd name="connsiteY969" fmla="*/ 1198191 h 4199932"/>
                <a:gd name="connsiteX970" fmla="*/ 3282023 w 4193532"/>
                <a:gd name="connsiteY970" fmla="*/ 1194096 h 4199932"/>
                <a:gd name="connsiteX971" fmla="*/ 3138839 w 4193532"/>
                <a:gd name="connsiteY971" fmla="*/ 1032116 h 4199932"/>
                <a:gd name="connsiteX972" fmla="*/ 2823688 w 4193532"/>
                <a:gd name="connsiteY972" fmla="*/ 796637 h 4199932"/>
                <a:gd name="connsiteX973" fmla="*/ 2790080 w 4193532"/>
                <a:gd name="connsiteY973" fmla="*/ 806679 h 4199932"/>
                <a:gd name="connsiteX974" fmla="*/ 2771453 w 4193532"/>
                <a:gd name="connsiteY974" fmla="*/ 844103 h 4199932"/>
                <a:gd name="connsiteX975" fmla="*/ 2780094 w 4193532"/>
                <a:gd name="connsiteY975" fmla="*/ 871482 h 4199932"/>
                <a:gd name="connsiteX976" fmla="*/ 2944374 w 4193532"/>
                <a:gd name="connsiteY976" fmla="*/ 978758 h 4199932"/>
                <a:gd name="connsiteX977" fmla="*/ 3040989 w 4193532"/>
                <a:gd name="connsiteY977" fmla="*/ 1058766 h 4199932"/>
                <a:gd name="connsiteX978" fmla="*/ 3042224 w 4193532"/>
                <a:gd name="connsiteY978" fmla="*/ 1083790 h 4199932"/>
                <a:gd name="connsiteX979" fmla="*/ 3008728 w 4193532"/>
                <a:gd name="connsiteY979" fmla="*/ 1119642 h 4199932"/>
                <a:gd name="connsiteX980" fmla="*/ 2979104 w 4193532"/>
                <a:gd name="connsiteY980" fmla="*/ 1120876 h 4199932"/>
                <a:gd name="connsiteX981" fmla="*/ 2762588 w 4193532"/>
                <a:gd name="connsiteY981" fmla="*/ 961870 h 4199932"/>
                <a:gd name="connsiteX982" fmla="*/ 2143957 w 4193532"/>
                <a:gd name="connsiteY982" fmla="*/ 782553 h 4199932"/>
                <a:gd name="connsiteX983" fmla="*/ 2054915 w 4193532"/>
                <a:gd name="connsiteY983" fmla="*/ 782778 h 4199932"/>
                <a:gd name="connsiteX984" fmla="*/ 2035503 w 4193532"/>
                <a:gd name="connsiteY984" fmla="*/ 765105 h 4199932"/>
                <a:gd name="connsiteX985" fmla="*/ 2034101 w 4193532"/>
                <a:gd name="connsiteY985" fmla="*/ 717863 h 4199932"/>
                <a:gd name="connsiteX986" fmla="*/ 2056207 w 4193532"/>
                <a:gd name="connsiteY986" fmla="*/ 695420 h 4199932"/>
                <a:gd name="connsiteX987" fmla="*/ 2361875 w 4193532"/>
                <a:gd name="connsiteY987" fmla="*/ 719378 h 4199932"/>
                <a:gd name="connsiteX988" fmla="*/ 2664738 w 4193532"/>
                <a:gd name="connsiteY988" fmla="*/ 814422 h 4199932"/>
                <a:gd name="connsiteX989" fmla="*/ 2695148 w 4193532"/>
                <a:gd name="connsiteY989" fmla="*/ 803313 h 4199932"/>
                <a:gd name="connsiteX990" fmla="*/ 2712541 w 4193532"/>
                <a:gd name="connsiteY990" fmla="*/ 767292 h 4199932"/>
                <a:gd name="connsiteX991" fmla="*/ 2706594 w 4193532"/>
                <a:gd name="connsiteY991" fmla="*/ 736715 h 4199932"/>
                <a:gd name="connsiteX992" fmla="*/ 2705079 w 4193532"/>
                <a:gd name="connsiteY992" fmla="*/ 720668 h 4199932"/>
                <a:gd name="connsiteX993" fmla="*/ 2724043 w 4193532"/>
                <a:gd name="connsiteY993" fmla="*/ 677354 h 4199932"/>
                <a:gd name="connsiteX994" fmla="*/ 2755968 w 4193532"/>
                <a:gd name="connsiteY994" fmla="*/ 664898 h 4199932"/>
                <a:gd name="connsiteX995" fmla="*/ 2971698 w 4193532"/>
                <a:gd name="connsiteY995" fmla="*/ 785246 h 4199932"/>
                <a:gd name="connsiteX996" fmla="*/ 2983704 w 4193532"/>
                <a:gd name="connsiteY996" fmla="*/ 793439 h 4199932"/>
                <a:gd name="connsiteX997" fmla="*/ 3008841 w 4193532"/>
                <a:gd name="connsiteY997" fmla="*/ 788781 h 4199932"/>
                <a:gd name="connsiteX998" fmla="*/ 3090644 w 4193532"/>
                <a:gd name="connsiteY998" fmla="*/ 677410 h 4199932"/>
                <a:gd name="connsiteX999" fmla="*/ 3142542 w 4193532"/>
                <a:gd name="connsiteY999" fmla="*/ 607221 h 4199932"/>
                <a:gd name="connsiteX1000" fmla="*/ 3138335 w 4193532"/>
                <a:gd name="connsiteY1000" fmla="*/ 583824 h 4199932"/>
                <a:gd name="connsiteX1001" fmla="*/ 3036894 w 4193532"/>
                <a:gd name="connsiteY1001" fmla="*/ 519807 h 4199932"/>
                <a:gd name="connsiteX1002" fmla="*/ 3028197 w 4193532"/>
                <a:gd name="connsiteY1002" fmla="*/ 488611 h 4199932"/>
                <a:gd name="connsiteX1003" fmla="*/ 3051986 w 4193532"/>
                <a:gd name="connsiteY1003" fmla="*/ 447765 h 4199932"/>
                <a:gd name="connsiteX1004" fmla="*/ 3076617 w 4193532"/>
                <a:gd name="connsiteY1004" fmla="*/ 441370 h 4199932"/>
                <a:gd name="connsiteX1005" fmla="*/ 3215088 w 4193532"/>
                <a:gd name="connsiteY1005" fmla="*/ 531813 h 4199932"/>
                <a:gd name="connsiteX1006" fmla="*/ 3791134 w 4193532"/>
                <a:gd name="connsiteY1006" fmla="*/ 1182426 h 4199932"/>
                <a:gd name="connsiteX1007" fmla="*/ 3827828 w 4193532"/>
                <a:gd name="connsiteY1007" fmla="*/ 1194432 h 4199932"/>
                <a:gd name="connsiteX1008" fmla="*/ 3858854 w 4193532"/>
                <a:gd name="connsiteY1008" fmla="*/ 1179283 h 4199932"/>
                <a:gd name="connsiteX1009" fmla="*/ 3869347 w 4193532"/>
                <a:gd name="connsiteY1009" fmla="*/ 1144890 h 4199932"/>
                <a:gd name="connsiteX1010" fmla="*/ 3671683 w 4193532"/>
                <a:gd name="connsiteY1010" fmla="*/ 846683 h 4199932"/>
                <a:gd name="connsiteX1011" fmla="*/ 2515495 w 4193532"/>
                <a:gd name="connsiteY1011" fmla="*/ 130427 h 4199932"/>
                <a:gd name="connsiteX1012" fmla="*/ 2338030 w 4193532"/>
                <a:gd name="connsiteY1012" fmla="*/ 100691 h 4199932"/>
                <a:gd name="connsiteX1013" fmla="*/ 2314241 w 4193532"/>
                <a:gd name="connsiteY1013" fmla="*/ 120553 h 4199932"/>
                <a:gd name="connsiteX1014" fmla="*/ 2310818 w 4193532"/>
                <a:gd name="connsiteY1014" fmla="*/ 162183 h 4199932"/>
                <a:gd name="connsiteX1015" fmla="*/ 2317719 w 4193532"/>
                <a:gd name="connsiteY1015" fmla="*/ 188666 h 4199932"/>
                <a:gd name="connsiteX1016" fmla="*/ 2319571 w 4193532"/>
                <a:gd name="connsiteY1016" fmla="*/ 202468 h 4199932"/>
                <a:gd name="connsiteX1017" fmla="*/ 2314914 w 4193532"/>
                <a:gd name="connsiteY1017" fmla="*/ 249486 h 4199932"/>
                <a:gd name="connsiteX1018" fmla="*/ 2290396 w 4193532"/>
                <a:gd name="connsiteY1018" fmla="*/ 270750 h 4199932"/>
                <a:gd name="connsiteX1019" fmla="*/ 2150802 w 4193532"/>
                <a:gd name="connsiteY1019" fmla="*/ 261268 h 4199932"/>
                <a:gd name="connsiteX1020" fmla="*/ 1797667 w 4193532"/>
                <a:gd name="connsiteY1020" fmla="*/ 284888 h 4199932"/>
                <a:gd name="connsiteX1021" fmla="*/ 1782575 w 4193532"/>
                <a:gd name="connsiteY1021" fmla="*/ 305536 h 4199932"/>
                <a:gd name="connsiteX1022" fmla="*/ 1792169 w 4193532"/>
                <a:gd name="connsiteY1022" fmla="*/ 353675 h 4199932"/>
                <a:gd name="connsiteX1023" fmla="*/ 1815790 w 4193532"/>
                <a:gd name="connsiteY1023" fmla="*/ 370003 h 4199932"/>
                <a:gd name="connsiteX1024" fmla="*/ 2047230 w 4193532"/>
                <a:gd name="connsiteY1024" fmla="*/ 347672 h 4199932"/>
                <a:gd name="connsiteX1025" fmla="*/ 2081398 w 4193532"/>
                <a:gd name="connsiteY1025" fmla="*/ 379147 h 4199932"/>
                <a:gd name="connsiteX1026" fmla="*/ 2028490 w 4193532"/>
                <a:gd name="connsiteY1026" fmla="*/ 435871 h 4199932"/>
                <a:gd name="connsiteX1027" fmla="*/ 1752950 w 4193532"/>
                <a:gd name="connsiteY1027" fmla="*/ 470713 h 4199932"/>
                <a:gd name="connsiteX1028" fmla="*/ 1724560 w 4193532"/>
                <a:gd name="connsiteY1028" fmla="*/ 452142 h 4199932"/>
                <a:gd name="connsiteX1029" fmla="*/ 1699369 w 4193532"/>
                <a:gd name="connsiteY1029" fmla="*/ 331120 h 4199932"/>
                <a:gd name="connsiteX1030" fmla="*/ 1668285 w 4193532"/>
                <a:gd name="connsiteY1030" fmla="*/ 311146 h 4199932"/>
                <a:gd name="connsiteX1031" fmla="*/ 1228073 w 4193532"/>
                <a:gd name="connsiteY1031" fmla="*/ 479803 h 4199932"/>
                <a:gd name="connsiteX1032" fmla="*/ 1184927 w 4193532"/>
                <a:gd name="connsiteY1032" fmla="*/ 467011 h 4199932"/>
                <a:gd name="connsiteX1033" fmla="*/ 1166692 w 4193532"/>
                <a:gd name="connsiteY1033" fmla="*/ 435534 h 4199932"/>
                <a:gd name="connsiteX1034" fmla="*/ 1173874 w 4193532"/>
                <a:gd name="connsiteY1034" fmla="*/ 410007 h 4199932"/>
                <a:gd name="connsiteX1035" fmla="*/ 1359026 w 4193532"/>
                <a:gd name="connsiteY1035" fmla="*/ 321078 h 4199932"/>
                <a:gd name="connsiteX1036" fmla="*/ 2037579 w 4193532"/>
                <a:gd name="connsiteY1036" fmla="*/ 174359 h 4199932"/>
                <a:gd name="connsiteX1037" fmla="*/ 2199334 w 4193532"/>
                <a:gd name="connsiteY1037" fmla="*/ 176210 h 4199932"/>
                <a:gd name="connsiteX1038" fmla="*/ 2224077 w 4193532"/>
                <a:gd name="connsiteY1038" fmla="*/ 154104 h 4199932"/>
                <a:gd name="connsiteX1039" fmla="*/ 2227893 w 4193532"/>
                <a:gd name="connsiteY1039" fmla="*/ 108826 h 4199932"/>
                <a:gd name="connsiteX1040" fmla="*/ 2210724 w 4193532"/>
                <a:gd name="connsiteY1040" fmla="*/ 89862 h 4199932"/>
                <a:gd name="connsiteX1041" fmla="*/ 2196193 w 4193532"/>
                <a:gd name="connsiteY1041" fmla="*/ 89077 h 4199932"/>
                <a:gd name="connsiteX1042" fmla="*/ 1136227 w 4193532"/>
                <a:gd name="connsiteY1042" fmla="*/ 333196 h 4199932"/>
                <a:gd name="connsiteX1043" fmla="*/ 121652 w 4193532"/>
                <a:gd name="connsiteY1043" fmla="*/ 1721104 h 4199932"/>
                <a:gd name="connsiteX1044" fmla="*/ 89951 w 4193532"/>
                <a:gd name="connsiteY1044" fmla="*/ 1966179 h 4199932"/>
                <a:gd name="connsiteX1045" fmla="*/ 111945 w 4193532"/>
                <a:gd name="connsiteY1045" fmla="*/ 1991426 h 4199932"/>
                <a:gd name="connsiteX1046" fmla="*/ 155540 w 4193532"/>
                <a:gd name="connsiteY1046" fmla="*/ 1993671 h 4199932"/>
                <a:gd name="connsiteX1047" fmla="*/ 176636 w 4193532"/>
                <a:gd name="connsiteY1047" fmla="*/ 1973584 h 4199932"/>
                <a:gd name="connsiteX1048" fmla="*/ 231339 w 4193532"/>
                <a:gd name="connsiteY1048" fmla="*/ 1627518 h 4199932"/>
                <a:gd name="connsiteX1049" fmla="*/ 263769 w 4193532"/>
                <a:gd name="connsiteY1049" fmla="*/ 1513903 h 4199932"/>
                <a:gd name="connsiteX1050" fmla="*/ 288793 w 4193532"/>
                <a:gd name="connsiteY1050" fmla="*/ 1501054 h 4199932"/>
                <a:gd name="connsiteX1051" fmla="*/ 335417 w 4193532"/>
                <a:gd name="connsiteY1051" fmla="*/ 1516316 h 4199932"/>
                <a:gd name="connsiteX1052" fmla="*/ 347537 w 4193532"/>
                <a:gd name="connsiteY1052" fmla="*/ 1537243 h 4199932"/>
                <a:gd name="connsiteX1053" fmla="*/ 358140 w 4193532"/>
                <a:gd name="connsiteY1053" fmla="*/ 1555590 h 4199932"/>
                <a:gd name="connsiteX1054" fmla="*/ 405270 w 4193532"/>
                <a:gd name="connsiteY1054" fmla="*/ 1569224 h 4199932"/>
                <a:gd name="connsiteX1055" fmla="*/ 433043 w 4193532"/>
                <a:gd name="connsiteY1055" fmla="*/ 1554075 h 4199932"/>
                <a:gd name="connsiteX1056" fmla="*/ 532407 w 4193532"/>
                <a:gd name="connsiteY1056" fmla="*/ 1314052 h 4199932"/>
                <a:gd name="connsiteX1057" fmla="*/ 639347 w 4193532"/>
                <a:gd name="connsiteY1057" fmla="*/ 1130246 h 4199932"/>
                <a:gd name="connsiteX1058" fmla="*/ 666783 w 4193532"/>
                <a:gd name="connsiteY1058" fmla="*/ 1124636 h 4199932"/>
                <a:gd name="connsiteX1059" fmla="*/ 706394 w 4193532"/>
                <a:gd name="connsiteY1059" fmla="*/ 1150388 h 4199932"/>
                <a:gd name="connsiteX1060" fmla="*/ 711668 w 4193532"/>
                <a:gd name="connsiteY1060" fmla="*/ 1179003 h 4199932"/>
                <a:gd name="connsiteX1061" fmla="*/ 546266 w 4193532"/>
                <a:gd name="connsiteY1061" fmla="*/ 1495893 h 4199932"/>
                <a:gd name="connsiteX1062" fmla="*/ 480172 w 4193532"/>
                <a:gd name="connsiteY1062" fmla="*/ 1705563 h 4199932"/>
                <a:gd name="connsiteX1063" fmla="*/ 502222 w 4193532"/>
                <a:gd name="connsiteY1063" fmla="*/ 1740742 h 4199932"/>
                <a:gd name="connsiteX1064" fmla="*/ 537906 w 4193532"/>
                <a:gd name="connsiteY1064" fmla="*/ 1747755 h 4199932"/>
                <a:gd name="connsiteX1065" fmla="*/ 563098 w 4193532"/>
                <a:gd name="connsiteY1065" fmla="*/ 1731428 h 4199932"/>
                <a:gd name="connsiteX1066" fmla="*/ 622347 w 4193532"/>
                <a:gd name="connsiteY1066" fmla="*/ 1540554 h 4199932"/>
                <a:gd name="connsiteX1067" fmla="*/ 655000 w 4193532"/>
                <a:gd name="connsiteY1067" fmla="*/ 1526752 h 4199932"/>
                <a:gd name="connsiteX1068" fmla="*/ 693939 w 4193532"/>
                <a:gd name="connsiteY1068" fmla="*/ 1541957 h 4199932"/>
                <a:gd name="connsiteX1069" fmla="*/ 705048 w 4193532"/>
                <a:gd name="connsiteY1069" fmla="*/ 1567877 h 4199932"/>
                <a:gd name="connsiteX1070" fmla="*/ 635868 w 4193532"/>
                <a:gd name="connsiteY1070" fmla="*/ 1804984 h 4199932"/>
                <a:gd name="connsiteX1071" fmla="*/ 618079 w 4193532"/>
                <a:gd name="connsiteY1071" fmla="*/ 1913803 h 4199932"/>
                <a:gd name="connsiteX1072" fmla="*/ 608703 w 4193532"/>
                <a:gd name="connsiteY1072" fmla="*/ 2019516 h 4199932"/>
                <a:gd name="connsiteX1073" fmla="*/ 523168 w 4193532"/>
                <a:gd name="connsiteY1073" fmla="*/ 2019516 h 4199932"/>
                <a:gd name="connsiteX1074" fmla="*/ 523880 w 4193532"/>
                <a:gd name="connsiteY1074" fmla="*/ 1980429 h 4199932"/>
                <a:gd name="connsiteX1075" fmla="*/ 538412 w 4193532"/>
                <a:gd name="connsiteY1075" fmla="*/ 1855873 h 4199932"/>
                <a:gd name="connsiteX1076" fmla="*/ 522309 w 4193532"/>
                <a:gd name="connsiteY1076" fmla="*/ 1833767 h 4199932"/>
                <a:gd name="connsiteX1077" fmla="*/ 389784 w 4193532"/>
                <a:gd name="connsiteY1077" fmla="*/ 1810819 h 4199932"/>
                <a:gd name="connsiteX1078" fmla="*/ 373795 w 4193532"/>
                <a:gd name="connsiteY1078" fmla="*/ 1787535 h 4199932"/>
                <a:gd name="connsiteX1079" fmla="*/ 397304 w 4193532"/>
                <a:gd name="connsiteY1079" fmla="*/ 1679192 h 4199932"/>
                <a:gd name="connsiteX1080" fmla="*/ 382771 w 4193532"/>
                <a:gd name="connsiteY1080" fmla="*/ 1652991 h 4199932"/>
                <a:gd name="connsiteX1081" fmla="*/ 337326 w 4193532"/>
                <a:gd name="connsiteY1081" fmla="*/ 1640143 h 4199932"/>
                <a:gd name="connsiteX1082" fmla="*/ 314041 w 4193532"/>
                <a:gd name="connsiteY1082" fmla="*/ 1653103 h 4199932"/>
                <a:gd name="connsiteX1083" fmla="*/ 267360 w 4193532"/>
                <a:gd name="connsiteY1083" fmla="*/ 1928924 h 4199932"/>
                <a:gd name="connsiteX1084" fmla="*/ 262334 w 4193532"/>
                <a:gd name="connsiteY1084" fmla="*/ 2019516 h 4199932"/>
                <a:gd name="connsiteX1085" fmla="*/ 272 w 4193532"/>
                <a:gd name="connsiteY1085" fmla="*/ 2019516 h 4199932"/>
                <a:gd name="connsiteX1086" fmla="*/ 0 w 4193532"/>
                <a:gd name="connsiteY1086" fmla="*/ 2008807 h 4199932"/>
                <a:gd name="connsiteX1087" fmla="*/ 553616 w 4193532"/>
                <a:gd name="connsiteY1087" fmla="*/ 681506 h 4199932"/>
                <a:gd name="connsiteX1088" fmla="*/ 1777581 w 4193532"/>
                <a:gd name="connsiteY1088" fmla="*/ 25732 h 4199932"/>
                <a:gd name="connsiteX1089" fmla="*/ 2224884 w 4193532"/>
                <a:gd name="connsiteY1089" fmla="*/ 2631 h 41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</a:cxnLst>
              <a:rect l="l" t="t" r="r" b="b"/>
              <a:pathLst>
                <a:path w="4193532" h="4199932">
                  <a:moveTo>
                    <a:pt x="847334" y="3677821"/>
                  </a:moveTo>
                  <a:cubicBezTo>
                    <a:pt x="875668" y="3678158"/>
                    <a:pt x="898167" y="3700544"/>
                    <a:pt x="898279" y="3728429"/>
                  </a:cubicBezTo>
                  <a:cubicBezTo>
                    <a:pt x="898391" y="3757043"/>
                    <a:pt x="874938" y="3780215"/>
                    <a:pt x="846043" y="3779990"/>
                  </a:cubicBezTo>
                  <a:cubicBezTo>
                    <a:pt x="818215" y="3779823"/>
                    <a:pt x="795323" y="3756931"/>
                    <a:pt x="795155" y="3729046"/>
                  </a:cubicBezTo>
                  <a:cubicBezTo>
                    <a:pt x="794986" y="3700544"/>
                    <a:pt x="818439" y="3677485"/>
                    <a:pt x="847334" y="3677821"/>
                  </a:cubicBezTo>
                  <a:close/>
                  <a:moveTo>
                    <a:pt x="3470008" y="3325380"/>
                  </a:moveTo>
                  <a:cubicBezTo>
                    <a:pt x="3473641" y="3325036"/>
                    <a:pt x="3477442" y="3326817"/>
                    <a:pt x="3481762" y="3330969"/>
                  </a:cubicBezTo>
                  <a:cubicBezTo>
                    <a:pt x="3495395" y="3343818"/>
                    <a:pt x="3509927" y="3355768"/>
                    <a:pt x="3523842" y="3368336"/>
                  </a:cubicBezTo>
                  <a:cubicBezTo>
                    <a:pt x="3526871" y="3371029"/>
                    <a:pt x="3529115" y="3374677"/>
                    <a:pt x="3531192" y="3377257"/>
                  </a:cubicBezTo>
                  <a:cubicBezTo>
                    <a:pt x="3530462" y="3383654"/>
                    <a:pt x="3526871" y="3387020"/>
                    <a:pt x="3523673" y="3390611"/>
                  </a:cubicBezTo>
                  <a:cubicBezTo>
                    <a:pt x="3455952" y="3465906"/>
                    <a:pt x="3382340" y="3535029"/>
                    <a:pt x="3303904" y="3599048"/>
                  </a:cubicBezTo>
                  <a:cubicBezTo>
                    <a:pt x="3293917" y="3607239"/>
                    <a:pt x="3287633" y="3605949"/>
                    <a:pt x="3280395" y="3595961"/>
                  </a:cubicBezTo>
                  <a:cubicBezTo>
                    <a:pt x="3270464" y="3582215"/>
                    <a:pt x="3260085" y="3568694"/>
                    <a:pt x="3248807" y="3556126"/>
                  </a:cubicBezTo>
                  <a:cubicBezTo>
                    <a:pt x="3238427" y="3544568"/>
                    <a:pt x="3241176" y="3537330"/>
                    <a:pt x="3252510" y="3528297"/>
                  </a:cubicBezTo>
                  <a:cubicBezTo>
                    <a:pt x="3317481" y="3476510"/>
                    <a:pt x="3377796" y="3419730"/>
                    <a:pt x="3434800" y="3359359"/>
                  </a:cubicBezTo>
                  <a:cubicBezTo>
                    <a:pt x="3443104" y="3350607"/>
                    <a:pt x="3451520" y="3341798"/>
                    <a:pt x="3459263" y="3332540"/>
                  </a:cubicBezTo>
                  <a:cubicBezTo>
                    <a:pt x="3462910" y="3328192"/>
                    <a:pt x="3466375" y="3325723"/>
                    <a:pt x="3470008" y="3325380"/>
                  </a:cubicBezTo>
                  <a:close/>
                  <a:moveTo>
                    <a:pt x="3761042" y="2167561"/>
                  </a:moveTo>
                  <a:lnTo>
                    <a:pt x="3848517" y="2167561"/>
                  </a:lnTo>
                  <a:lnTo>
                    <a:pt x="3848531" y="2178598"/>
                  </a:lnTo>
                  <a:cubicBezTo>
                    <a:pt x="3847241" y="2215516"/>
                    <a:pt x="3847073" y="2215572"/>
                    <a:pt x="3810659" y="2213272"/>
                  </a:cubicBezTo>
                  <a:cubicBezTo>
                    <a:pt x="3799775" y="2212598"/>
                    <a:pt x="3788890" y="2211252"/>
                    <a:pt x="3778006" y="2211027"/>
                  </a:cubicBezTo>
                  <a:cubicBezTo>
                    <a:pt x="3763586" y="2210747"/>
                    <a:pt x="3760051" y="2203621"/>
                    <a:pt x="3760612" y="2190044"/>
                  </a:cubicBezTo>
                  <a:close/>
                  <a:moveTo>
                    <a:pt x="3412240" y="2167561"/>
                  </a:moveTo>
                  <a:lnTo>
                    <a:pt x="3499306" y="2167561"/>
                  </a:lnTo>
                  <a:lnTo>
                    <a:pt x="3491544" y="2281934"/>
                  </a:lnTo>
                  <a:cubicBezTo>
                    <a:pt x="3469760" y="2451027"/>
                    <a:pt x="3417591" y="2612372"/>
                    <a:pt x="3335156" y="2765922"/>
                  </a:cubicBezTo>
                  <a:cubicBezTo>
                    <a:pt x="3321522" y="2791226"/>
                    <a:pt x="3321410" y="2791170"/>
                    <a:pt x="3345704" y="2805645"/>
                  </a:cubicBezTo>
                  <a:cubicBezTo>
                    <a:pt x="3355579" y="2811536"/>
                    <a:pt x="3365454" y="2817484"/>
                    <a:pt x="3375384" y="2823318"/>
                  </a:cubicBezTo>
                  <a:cubicBezTo>
                    <a:pt x="3395808" y="2835382"/>
                    <a:pt x="3396312" y="2835606"/>
                    <a:pt x="3407590" y="2813837"/>
                  </a:cubicBezTo>
                  <a:cubicBezTo>
                    <a:pt x="3424253" y="2781575"/>
                    <a:pt x="3440581" y="2749033"/>
                    <a:pt x="3456066" y="2716155"/>
                  </a:cubicBezTo>
                  <a:cubicBezTo>
                    <a:pt x="3461789" y="2703980"/>
                    <a:pt x="3468241" y="2701399"/>
                    <a:pt x="3480079" y="2707178"/>
                  </a:cubicBezTo>
                  <a:cubicBezTo>
                    <a:pt x="3494218" y="2714023"/>
                    <a:pt x="3508638" y="2720588"/>
                    <a:pt x="3523505" y="2725749"/>
                  </a:cubicBezTo>
                  <a:cubicBezTo>
                    <a:pt x="3539104" y="2731192"/>
                    <a:pt x="3542077" y="2738374"/>
                    <a:pt x="3534840" y="2754027"/>
                  </a:cubicBezTo>
                  <a:cubicBezTo>
                    <a:pt x="3476040" y="2880603"/>
                    <a:pt x="3403214" y="2998259"/>
                    <a:pt x="3314116" y="3105759"/>
                  </a:cubicBezTo>
                  <a:cubicBezTo>
                    <a:pt x="3307552" y="3113727"/>
                    <a:pt x="3301548" y="3122254"/>
                    <a:pt x="3294086" y="3129268"/>
                  </a:cubicBezTo>
                  <a:cubicBezTo>
                    <a:pt x="3281069" y="3141387"/>
                    <a:pt x="3280228" y="3151542"/>
                    <a:pt x="3295096" y="3163100"/>
                  </a:cubicBezTo>
                  <a:cubicBezTo>
                    <a:pt x="3307047" y="3172358"/>
                    <a:pt x="3318156" y="3182906"/>
                    <a:pt x="3328424" y="3193959"/>
                  </a:cubicBezTo>
                  <a:cubicBezTo>
                    <a:pt x="3338635" y="3204899"/>
                    <a:pt x="3345367" y="3202823"/>
                    <a:pt x="3354513" y="3192276"/>
                  </a:cubicBezTo>
                  <a:cubicBezTo>
                    <a:pt x="3429190" y="3105703"/>
                    <a:pt x="3494892" y="3012847"/>
                    <a:pt x="3550886" y="2913145"/>
                  </a:cubicBezTo>
                  <a:cubicBezTo>
                    <a:pt x="3564183" y="2889468"/>
                    <a:pt x="3564127" y="2889412"/>
                    <a:pt x="3588814" y="2902428"/>
                  </a:cubicBezTo>
                  <a:cubicBezTo>
                    <a:pt x="3600652" y="2908656"/>
                    <a:pt x="3612099" y="2915614"/>
                    <a:pt x="3624330" y="2920832"/>
                  </a:cubicBezTo>
                  <a:cubicBezTo>
                    <a:pt x="3638749" y="2927004"/>
                    <a:pt x="3639030" y="2934522"/>
                    <a:pt x="3631792" y="2947426"/>
                  </a:cubicBezTo>
                  <a:cubicBezTo>
                    <a:pt x="3583483" y="3033887"/>
                    <a:pt x="3528555" y="3115859"/>
                    <a:pt x="3466670" y="3193117"/>
                  </a:cubicBezTo>
                  <a:cubicBezTo>
                    <a:pt x="3404391" y="3270880"/>
                    <a:pt x="3335998" y="3342866"/>
                    <a:pt x="3261545" y="3409072"/>
                  </a:cubicBezTo>
                  <a:cubicBezTo>
                    <a:pt x="3243197" y="3425398"/>
                    <a:pt x="3243085" y="3425398"/>
                    <a:pt x="3227319" y="3407669"/>
                  </a:cubicBezTo>
                  <a:cubicBezTo>
                    <a:pt x="3216884" y="3395886"/>
                    <a:pt x="3206896" y="3383599"/>
                    <a:pt x="3196237" y="3372041"/>
                  </a:cubicBezTo>
                  <a:cubicBezTo>
                    <a:pt x="3188381" y="3363513"/>
                    <a:pt x="3188998" y="3357060"/>
                    <a:pt x="3197695" y="3349262"/>
                  </a:cubicBezTo>
                  <a:cubicBezTo>
                    <a:pt x="3221541" y="3327829"/>
                    <a:pt x="3244487" y="3305275"/>
                    <a:pt x="3268446" y="3283898"/>
                  </a:cubicBezTo>
                  <a:cubicBezTo>
                    <a:pt x="3279555" y="3273967"/>
                    <a:pt x="3280003" y="3266785"/>
                    <a:pt x="3268838" y="3256125"/>
                  </a:cubicBezTo>
                  <a:cubicBezTo>
                    <a:pt x="3236352" y="3225210"/>
                    <a:pt x="3205157" y="3192949"/>
                    <a:pt x="3172784" y="3161922"/>
                  </a:cubicBezTo>
                  <a:cubicBezTo>
                    <a:pt x="3161955" y="3151542"/>
                    <a:pt x="3162236" y="3144304"/>
                    <a:pt x="3172559" y="3133588"/>
                  </a:cubicBezTo>
                  <a:cubicBezTo>
                    <a:pt x="3234164" y="3069739"/>
                    <a:pt x="3289542" y="3000896"/>
                    <a:pt x="3339252" y="2927396"/>
                  </a:cubicBezTo>
                  <a:cubicBezTo>
                    <a:pt x="3347948" y="2914492"/>
                    <a:pt x="3348621" y="2906805"/>
                    <a:pt x="3333417" y="2899287"/>
                  </a:cubicBezTo>
                  <a:cubicBezTo>
                    <a:pt x="3318212" y="2891769"/>
                    <a:pt x="3304017" y="2882343"/>
                    <a:pt x="3289598" y="2873366"/>
                  </a:cubicBezTo>
                  <a:cubicBezTo>
                    <a:pt x="3281013" y="2868035"/>
                    <a:pt x="3273776" y="2867418"/>
                    <a:pt x="3268221" y="2877125"/>
                  </a:cubicBezTo>
                  <a:cubicBezTo>
                    <a:pt x="3261993" y="2888009"/>
                    <a:pt x="3254756" y="2886662"/>
                    <a:pt x="3245890" y="2880155"/>
                  </a:cubicBezTo>
                  <a:cubicBezTo>
                    <a:pt x="3232200" y="2870111"/>
                    <a:pt x="3218398" y="2860125"/>
                    <a:pt x="3203979" y="2851260"/>
                  </a:cubicBezTo>
                  <a:cubicBezTo>
                    <a:pt x="3191018" y="2843348"/>
                    <a:pt x="3190793" y="2835494"/>
                    <a:pt x="3198873" y="2823318"/>
                  </a:cubicBezTo>
                  <a:cubicBezTo>
                    <a:pt x="3242244" y="2758010"/>
                    <a:pt x="3280957" y="2689897"/>
                    <a:pt x="3309853" y="2617071"/>
                  </a:cubicBezTo>
                  <a:cubicBezTo>
                    <a:pt x="3356225" y="2500229"/>
                    <a:pt x="3387592" y="2385225"/>
                    <a:pt x="3403969" y="2272065"/>
                  </a:cubicBezTo>
                  <a:close/>
                  <a:moveTo>
                    <a:pt x="2889648" y="2167561"/>
                  </a:moveTo>
                  <a:lnTo>
                    <a:pt x="2979113" y="2167561"/>
                  </a:lnTo>
                  <a:lnTo>
                    <a:pt x="2973613" y="2226197"/>
                  </a:lnTo>
                  <a:cubicBezTo>
                    <a:pt x="2965190" y="2284289"/>
                    <a:pt x="2950911" y="2341531"/>
                    <a:pt x="2930852" y="2397918"/>
                  </a:cubicBezTo>
                  <a:cubicBezTo>
                    <a:pt x="2920304" y="2427430"/>
                    <a:pt x="2920304" y="2427430"/>
                    <a:pt x="2892026" y="2415929"/>
                  </a:cubicBezTo>
                  <a:cubicBezTo>
                    <a:pt x="2881366" y="2411608"/>
                    <a:pt x="2870930" y="2406279"/>
                    <a:pt x="2859934" y="2403192"/>
                  </a:cubicBezTo>
                  <a:cubicBezTo>
                    <a:pt x="2843326" y="2398536"/>
                    <a:pt x="2840072" y="2390736"/>
                    <a:pt x="2846356" y="2374130"/>
                  </a:cubicBezTo>
                  <a:cubicBezTo>
                    <a:pt x="2863637" y="2328263"/>
                    <a:pt x="2876345" y="2281512"/>
                    <a:pt x="2884543" y="2233982"/>
                  </a:cubicBezTo>
                  <a:close/>
                  <a:moveTo>
                    <a:pt x="2173871" y="2167561"/>
                  </a:moveTo>
                  <a:lnTo>
                    <a:pt x="2273212" y="2167561"/>
                  </a:lnTo>
                  <a:lnTo>
                    <a:pt x="2269501" y="2178635"/>
                  </a:lnTo>
                  <a:cubicBezTo>
                    <a:pt x="2238778" y="2246620"/>
                    <a:pt x="2168840" y="2292719"/>
                    <a:pt x="2088804" y="2289520"/>
                  </a:cubicBezTo>
                  <a:cubicBezTo>
                    <a:pt x="2065632" y="2288623"/>
                    <a:pt x="2063780" y="2286434"/>
                    <a:pt x="2067428" y="2263600"/>
                  </a:cubicBezTo>
                  <a:cubicBezTo>
                    <a:pt x="2069391" y="2251032"/>
                    <a:pt x="2072477" y="2238576"/>
                    <a:pt x="2073656" y="2225951"/>
                  </a:cubicBezTo>
                  <a:cubicBezTo>
                    <a:pt x="2075171" y="2209288"/>
                    <a:pt x="2082016" y="2202611"/>
                    <a:pt x="2100025" y="2202107"/>
                  </a:cubicBezTo>
                  <a:cubicBezTo>
                    <a:pt x="2129650" y="2201265"/>
                    <a:pt x="2154926" y="2189160"/>
                    <a:pt x="2172501" y="2169859"/>
                  </a:cubicBezTo>
                  <a:close/>
                  <a:moveTo>
                    <a:pt x="1217971" y="2167561"/>
                  </a:moveTo>
                  <a:lnTo>
                    <a:pt x="1302934" y="2167561"/>
                  </a:lnTo>
                  <a:lnTo>
                    <a:pt x="1303986" y="2170350"/>
                  </a:lnTo>
                  <a:cubicBezTo>
                    <a:pt x="1314478" y="2291204"/>
                    <a:pt x="1351059" y="2403922"/>
                    <a:pt x="1413225" y="2508224"/>
                  </a:cubicBezTo>
                  <a:cubicBezTo>
                    <a:pt x="1425680" y="2529096"/>
                    <a:pt x="1425793" y="2529040"/>
                    <a:pt x="1445206" y="2514564"/>
                  </a:cubicBezTo>
                  <a:cubicBezTo>
                    <a:pt x="1456820" y="2505867"/>
                    <a:pt x="1468041" y="2496498"/>
                    <a:pt x="1480216" y="2488586"/>
                  </a:cubicBezTo>
                  <a:cubicBezTo>
                    <a:pt x="1492447" y="2480676"/>
                    <a:pt x="1493569" y="2473214"/>
                    <a:pt x="1485883" y="2460477"/>
                  </a:cubicBezTo>
                  <a:cubicBezTo>
                    <a:pt x="1439764" y="2383780"/>
                    <a:pt x="1410532" y="2300798"/>
                    <a:pt x="1395831" y="2212486"/>
                  </a:cubicBezTo>
                  <a:lnTo>
                    <a:pt x="1390784" y="2167561"/>
                  </a:lnTo>
                  <a:lnTo>
                    <a:pt x="1481614" y="2167561"/>
                  </a:lnTo>
                  <a:lnTo>
                    <a:pt x="1487184" y="2226012"/>
                  </a:lnTo>
                  <a:cubicBezTo>
                    <a:pt x="1513961" y="2357278"/>
                    <a:pt x="1583130" y="2481419"/>
                    <a:pt x="1694936" y="2575720"/>
                  </a:cubicBezTo>
                  <a:cubicBezTo>
                    <a:pt x="1743917" y="2617071"/>
                    <a:pt x="1797948" y="2650118"/>
                    <a:pt x="1856860" y="2675478"/>
                  </a:cubicBezTo>
                  <a:cubicBezTo>
                    <a:pt x="1870830" y="2681481"/>
                    <a:pt x="1878011" y="2679349"/>
                    <a:pt x="1881490" y="2663976"/>
                  </a:cubicBezTo>
                  <a:cubicBezTo>
                    <a:pt x="1884633" y="2649781"/>
                    <a:pt x="1888560" y="2635698"/>
                    <a:pt x="1893721" y="2622120"/>
                  </a:cubicBezTo>
                  <a:cubicBezTo>
                    <a:pt x="1899838" y="2606074"/>
                    <a:pt x="1896470" y="2597433"/>
                    <a:pt x="1879526" y="2590196"/>
                  </a:cubicBezTo>
                  <a:cubicBezTo>
                    <a:pt x="1811974" y="2561862"/>
                    <a:pt x="1754128" y="2518323"/>
                    <a:pt x="1705091" y="2464910"/>
                  </a:cubicBezTo>
                  <a:cubicBezTo>
                    <a:pt x="1648508" y="2403305"/>
                    <a:pt x="1608645" y="2335977"/>
                    <a:pt x="1585438" y="2263284"/>
                  </a:cubicBezTo>
                  <a:lnTo>
                    <a:pt x="1566528" y="2167561"/>
                  </a:lnTo>
                  <a:lnTo>
                    <a:pt x="1653288" y="2167561"/>
                  </a:lnTo>
                  <a:lnTo>
                    <a:pt x="1667322" y="2231945"/>
                  </a:lnTo>
                  <a:cubicBezTo>
                    <a:pt x="1686671" y="2296064"/>
                    <a:pt x="1720450" y="2353524"/>
                    <a:pt x="1766696" y="2404988"/>
                  </a:cubicBezTo>
                  <a:cubicBezTo>
                    <a:pt x="1776515" y="2415929"/>
                    <a:pt x="1783528" y="2418678"/>
                    <a:pt x="1792898" y="2404539"/>
                  </a:cubicBezTo>
                  <a:cubicBezTo>
                    <a:pt x="1801538" y="2391466"/>
                    <a:pt x="1811469" y="2379011"/>
                    <a:pt x="1822018" y="2367396"/>
                  </a:cubicBezTo>
                  <a:cubicBezTo>
                    <a:pt x="1832565" y="2355726"/>
                    <a:pt x="1831780" y="2347535"/>
                    <a:pt x="1821456" y="2335079"/>
                  </a:cubicBezTo>
                  <a:cubicBezTo>
                    <a:pt x="1779966" y="2284892"/>
                    <a:pt x="1753119" y="2231254"/>
                    <a:pt x="1741154" y="2174586"/>
                  </a:cubicBezTo>
                  <a:lnTo>
                    <a:pt x="1740610" y="2167561"/>
                  </a:lnTo>
                  <a:lnTo>
                    <a:pt x="1832956" y="2167561"/>
                  </a:lnTo>
                  <a:lnTo>
                    <a:pt x="1842130" y="2204899"/>
                  </a:lnTo>
                  <a:cubicBezTo>
                    <a:pt x="1872422" y="2278489"/>
                    <a:pt x="1934637" y="2338011"/>
                    <a:pt x="2012443" y="2363133"/>
                  </a:cubicBezTo>
                  <a:cubicBezTo>
                    <a:pt x="2117924" y="2397189"/>
                    <a:pt x="2234345" y="2365264"/>
                    <a:pt x="2305601" y="2283125"/>
                  </a:cubicBezTo>
                  <a:cubicBezTo>
                    <a:pt x="2329054" y="2256053"/>
                    <a:pt x="2346503" y="2226765"/>
                    <a:pt x="2358039" y="2195339"/>
                  </a:cubicBezTo>
                  <a:lnTo>
                    <a:pt x="2365382" y="2167561"/>
                  </a:lnTo>
                  <a:lnTo>
                    <a:pt x="2631347" y="2167561"/>
                  </a:lnTo>
                  <a:lnTo>
                    <a:pt x="2630759" y="2175681"/>
                  </a:lnTo>
                  <a:cubicBezTo>
                    <a:pt x="2618044" y="2265227"/>
                    <a:pt x="2580663" y="2351295"/>
                    <a:pt x="2518637" y="2433827"/>
                  </a:cubicBezTo>
                  <a:cubicBezTo>
                    <a:pt x="2515383" y="2438203"/>
                    <a:pt x="2511568" y="2442131"/>
                    <a:pt x="2508257" y="2446451"/>
                  </a:cubicBezTo>
                  <a:cubicBezTo>
                    <a:pt x="2502085" y="2454474"/>
                    <a:pt x="2495970" y="2454586"/>
                    <a:pt x="2488508" y="2447798"/>
                  </a:cubicBezTo>
                  <a:cubicBezTo>
                    <a:pt x="2475099" y="2435510"/>
                    <a:pt x="2461689" y="2423110"/>
                    <a:pt x="2447438" y="2411889"/>
                  </a:cubicBezTo>
                  <a:cubicBezTo>
                    <a:pt x="2436273" y="2403081"/>
                    <a:pt x="2435992" y="2396067"/>
                    <a:pt x="2445250" y="2385183"/>
                  </a:cubicBezTo>
                  <a:cubicBezTo>
                    <a:pt x="2480989" y="2343159"/>
                    <a:pt x="2507135" y="2295581"/>
                    <a:pt x="2524921" y="2243345"/>
                  </a:cubicBezTo>
                  <a:cubicBezTo>
                    <a:pt x="2534066" y="2216414"/>
                    <a:pt x="2533785" y="2215629"/>
                    <a:pt x="2505732" y="2211420"/>
                  </a:cubicBezTo>
                  <a:cubicBezTo>
                    <a:pt x="2487834" y="2208727"/>
                    <a:pt x="2468309" y="2199638"/>
                    <a:pt x="2452263" y="2205978"/>
                  </a:cubicBezTo>
                  <a:cubicBezTo>
                    <a:pt x="2434926" y="2212823"/>
                    <a:pt x="2435935" y="2236612"/>
                    <a:pt x="2428417" y="2252659"/>
                  </a:cubicBezTo>
                  <a:cubicBezTo>
                    <a:pt x="2338198" y="2445497"/>
                    <a:pt x="2106310" y="2520904"/>
                    <a:pt x="1920204" y="2416715"/>
                  </a:cubicBezTo>
                  <a:cubicBezTo>
                    <a:pt x="1905280" y="2408355"/>
                    <a:pt x="1896864" y="2409420"/>
                    <a:pt x="1887774" y="2423559"/>
                  </a:cubicBezTo>
                  <a:cubicBezTo>
                    <a:pt x="1879919" y="2435734"/>
                    <a:pt x="1870718" y="2447181"/>
                    <a:pt x="1860955" y="2457953"/>
                  </a:cubicBezTo>
                  <a:cubicBezTo>
                    <a:pt x="1850183" y="2469904"/>
                    <a:pt x="1850913" y="2477253"/>
                    <a:pt x="1865444" y="2485837"/>
                  </a:cubicBezTo>
                  <a:cubicBezTo>
                    <a:pt x="1945451" y="2533192"/>
                    <a:pt x="2031687" y="2555073"/>
                    <a:pt x="2124489" y="2549687"/>
                  </a:cubicBezTo>
                  <a:cubicBezTo>
                    <a:pt x="2197202" y="2545479"/>
                    <a:pt x="2265147" y="2524551"/>
                    <a:pt x="2327370" y="2486679"/>
                  </a:cubicBezTo>
                  <a:cubicBezTo>
                    <a:pt x="2341228" y="2478263"/>
                    <a:pt x="2348746" y="2480451"/>
                    <a:pt x="2356264" y="2493861"/>
                  </a:cubicBezTo>
                  <a:cubicBezTo>
                    <a:pt x="2363670" y="2507046"/>
                    <a:pt x="2371974" y="2519894"/>
                    <a:pt x="2381120" y="2531901"/>
                  </a:cubicBezTo>
                  <a:cubicBezTo>
                    <a:pt x="2390658" y="2544469"/>
                    <a:pt x="2389311" y="2552099"/>
                    <a:pt x="2375229" y="2560459"/>
                  </a:cubicBezTo>
                  <a:cubicBezTo>
                    <a:pt x="2308013" y="2600407"/>
                    <a:pt x="2235860" y="2625206"/>
                    <a:pt x="2158265" y="2634240"/>
                  </a:cubicBezTo>
                  <a:cubicBezTo>
                    <a:pt x="2106141" y="2640299"/>
                    <a:pt x="2054131" y="2638784"/>
                    <a:pt x="2002680" y="2628516"/>
                  </a:cubicBezTo>
                  <a:cubicBezTo>
                    <a:pt x="1987083" y="2625431"/>
                    <a:pt x="1980350" y="2630312"/>
                    <a:pt x="1977096" y="2645068"/>
                  </a:cubicBezTo>
                  <a:cubicBezTo>
                    <a:pt x="1973842" y="2659824"/>
                    <a:pt x="1969802" y="2674580"/>
                    <a:pt x="1964472" y="2688719"/>
                  </a:cubicBezTo>
                  <a:cubicBezTo>
                    <a:pt x="1958468" y="2704653"/>
                    <a:pt x="1964135" y="2709983"/>
                    <a:pt x="1979677" y="2712901"/>
                  </a:cubicBezTo>
                  <a:cubicBezTo>
                    <a:pt x="2095706" y="2734558"/>
                    <a:pt x="2209266" y="2725862"/>
                    <a:pt x="2319403" y="2683445"/>
                  </a:cubicBezTo>
                  <a:cubicBezTo>
                    <a:pt x="2542434" y="2597532"/>
                    <a:pt x="2691922" y="2400275"/>
                    <a:pt x="2717879" y="2169217"/>
                  </a:cubicBezTo>
                  <a:lnTo>
                    <a:pt x="2717935" y="2167561"/>
                  </a:lnTo>
                  <a:lnTo>
                    <a:pt x="2805137" y="2167561"/>
                  </a:lnTo>
                  <a:lnTo>
                    <a:pt x="2797516" y="2227957"/>
                  </a:lnTo>
                  <a:cubicBezTo>
                    <a:pt x="2783495" y="2305203"/>
                    <a:pt x="2757048" y="2378717"/>
                    <a:pt x="2717535" y="2448190"/>
                  </a:cubicBezTo>
                  <a:cubicBezTo>
                    <a:pt x="2709905" y="2461656"/>
                    <a:pt x="2713495" y="2468276"/>
                    <a:pt x="2725558" y="2475626"/>
                  </a:cubicBezTo>
                  <a:cubicBezTo>
                    <a:pt x="2761803" y="2497620"/>
                    <a:pt x="2797599" y="2520455"/>
                    <a:pt x="2833451" y="2543122"/>
                  </a:cubicBezTo>
                  <a:cubicBezTo>
                    <a:pt x="2855221" y="2556868"/>
                    <a:pt x="2855277" y="2557093"/>
                    <a:pt x="2840858" y="2579312"/>
                  </a:cubicBezTo>
                  <a:cubicBezTo>
                    <a:pt x="2782843" y="2668633"/>
                    <a:pt x="2711700" y="2745836"/>
                    <a:pt x="2625745" y="2808899"/>
                  </a:cubicBezTo>
                  <a:cubicBezTo>
                    <a:pt x="2610821" y="2819896"/>
                    <a:pt x="2609193" y="2828424"/>
                    <a:pt x="2620190" y="2842395"/>
                  </a:cubicBezTo>
                  <a:cubicBezTo>
                    <a:pt x="2629167" y="2853784"/>
                    <a:pt x="2637022" y="2866184"/>
                    <a:pt x="2644091" y="2878865"/>
                  </a:cubicBezTo>
                  <a:cubicBezTo>
                    <a:pt x="2651666" y="2892330"/>
                    <a:pt x="2659240" y="2892723"/>
                    <a:pt x="2671303" y="2883746"/>
                  </a:cubicBezTo>
                  <a:cubicBezTo>
                    <a:pt x="2737228" y="2834596"/>
                    <a:pt x="2796869" y="2778826"/>
                    <a:pt x="2848824" y="2715089"/>
                  </a:cubicBezTo>
                  <a:cubicBezTo>
                    <a:pt x="2977926" y="2556756"/>
                    <a:pt x="3049966" y="2375364"/>
                    <a:pt x="3066686" y="2171865"/>
                  </a:cubicBezTo>
                  <a:lnTo>
                    <a:pt x="3067177" y="2167561"/>
                  </a:lnTo>
                  <a:lnTo>
                    <a:pt x="3326178" y="2167561"/>
                  </a:lnTo>
                  <a:lnTo>
                    <a:pt x="3311648" y="2308429"/>
                  </a:lnTo>
                  <a:cubicBezTo>
                    <a:pt x="3307327" y="2334126"/>
                    <a:pt x="3306766" y="2334293"/>
                    <a:pt x="3281069" y="2329076"/>
                  </a:cubicBezTo>
                  <a:cubicBezTo>
                    <a:pt x="3266257" y="2326046"/>
                    <a:pt x="3251501" y="2322623"/>
                    <a:pt x="3236633" y="2319650"/>
                  </a:cubicBezTo>
                  <a:cubicBezTo>
                    <a:pt x="3226253" y="2317574"/>
                    <a:pt x="3222606" y="2311515"/>
                    <a:pt x="3224346" y="2301303"/>
                  </a:cubicBezTo>
                  <a:cubicBezTo>
                    <a:pt x="3226758" y="2286996"/>
                    <a:pt x="3228722" y="2272576"/>
                    <a:pt x="3231022" y="2258213"/>
                  </a:cubicBezTo>
                  <a:cubicBezTo>
                    <a:pt x="3232761" y="2247329"/>
                    <a:pt x="3228217" y="2242560"/>
                    <a:pt x="3217333" y="2241998"/>
                  </a:cubicBezTo>
                  <a:cubicBezTo>
                    <a:pt x="3201567" y="2241157"/>
                    <a:pt x="3185801" y="2240315"/>
                    <a:pt x="3170202" y="2238239"/>
                  </a:cubicBezTo>
                  <a:cubicBezTo>
                    <a:pt x="3152361" y="2235882"/>
                    <a:pt x="3145572" y="2243401"/>
                    <a:pt x="3143104" y="2260682"/>
                  </a:cubicBezTo>
                  <a:cubicBezTo>
                    <a:pt x="3131434" y="2341419"/>
                    <a:pt x="3110001" y="2419687"/>
                    <a:pt x="3079030" y="2495151"/>
                  </a:cubicBezTo>
                  <a:cubicBezTo>
                    <a:pt x="2990269" y="2711274"/>
                    <a:pt x="2845850" y="2880323"/>
                    <a:pt x="2647626" y="3003590"/>
                  </a:cubicBezTo>
                  <a:cubicBezTo>
                    <a:pt x="2625576" y="3017279"/>
                    <a:pt x="2625407" y="3017055"/>
                    <a:pt x="2611830" y="2995117"/>
                  </a:cubicBezTo>
                  <a:cubicBezTo>
                    <a:pt x="2589836" y="2959546"/>
                    <a:pt x="2567225" y="2924311"/>
                    <a:pt x="2546129" y="2888234"/>
                  </a:cubicBezTo>
                  <a:cubicBezTo>
                    <a:pt x="2537489" y="2873422"/>
                    <a:pt x="2529690" y="2871458"/>
                    <a:pt x="2514485" y="2879650"/>
                  </a:cubicBezTo>
                  <a:cubicBezTo>
                    <a:pt x="2373545" y="2955449"/>
                    <a:pt x="2222899" y="2990011"/>
                    <a:pt x="2062996" y="2983839"/>
                  </a:cubicBezTo>
                  <a:cubicBezTo>
                    <a:pt x="2056318" y="2983559"/>
                    <a:pt x="2049642" y="2983054"/>
                    <a:pt x="2043022" y="2982605"/>
                  </a:cubicBezTo>
                  <a:cubicBezTo>
                    <a:pt x="2031744" y="2981820"/>
                    <a:pt x="2027031" y="2975816"/>
                    <a:pt x="2028153" y="2964539"/>
                  </a:cubicBezTo>
                  <a:cubicBezTo>
                    <a:pt x="2029668" y="2949502"/>
                    <a:pt x="2031408" y="2934410"/>
                    <a:pt x="2031856" y="2919261"/>
                  </a:cubicBezTo>
                  <a:cubicBezTo>
                    <a:pt x="2032361" y="2901531"/>
                    <a:pt x="2039991" y="2895247"/>
                    <a:pt x="2058058" y="2896257"/>
                  </a:cubicBezTo>
                  <a:cubicBezTo>
                    <a:pt x="2117531" y="2899512"/>
                    <a:pt x="2176836" y="2896650"/>
                    <a:pt x="2235523" y="2885822"/>
                  </a:cubicBezTo>
                  <a:cubicBezTo>
                    <a:pt x="2429876" y="2850026"/>
                    <a:pt x="2589668" y="2755430"/>
                    <a:pt x="2715795" y="2603549"/>
                  </a:cubicBezTo>
                  <a:cubicBezTo>
                    <a:pt x="2731505" y="2584585"/>
                    <a:pt x="2731281" y="2584360"/>
                    <a:pt x="2711195" y="2570895"/>
                  </a:cubicBezTo>
                  <a:cubicBezTo>
                    <a:pt x="2699131" y="2562816"/>
                    <a:pt x="2686452" y="2555522"/>
                    <a:pt x="2674949" y="2546657"/>
                  </a:cubicBezTo>
                  <a:cubicBezTo>
                    <a:pt x="2663112" y="2537511"/>
                    <a:pt x="2655594" y="2540093"/>
                    <a:pt x="2646504" y="2551201"/>
                  </a:cubicBezTo>
                  <a:cubicBezTo>
                    <a:pt x="2592585" y="2617015"/>
                    <a:pt x="2528849" y="2671494"/>
                    <a:pt x="2455348" y="2714471"/>
                  </a:cubicBezTo>
                  <a:cubicBezTo>
                    <a:pt x="2161350" y="2886383"/>
                    <a:pt x="1786109" y="2824272"/>
                    <a:pt x="1562132" y="2566800"/>
                  </a:cubicBezTo>
                  <a:cubicBezTo>
                    <a:pt x="1545749" y="2547947"/>
                    <a:pt x="1545693" y="2547891"/>
                    <a:pt x="1525269" y="2563601"/>
                  </a:cubicBezTo>
                  <a:cubicBezTo>
                    <a:pt x="1492055" y="2589073"/>
                    <a:pt x="1458559" y="2614097"/>
                    <a:pt x="1425961" y="2640299"/>
                  </a:cubicBezTo>
                  <a:cubicBezTo>
                    <a:pt x="1413449" y="2650398"/>
                    <a:pt x="1406044" y="2650904"/>
                    <a:pt x="1395551" y="2637045"/>
                  </a:cubicBezTo>
                  <a:cubicBezTo>
                    <a:pt x="1291923" y="2500089"/>
                    <a:pt x="1232450" y="2346244"/>
                    <a:pt x="1216628" y="2175287"/>
                  </a:cubicBezTo>
                  <a:close/>
                  <a:moveTo>
                    <a:pt x="868224" y="2167561"/>
                  </a:moveTo>
                  <a:lnTo>
                    <a:pt x="958180" y="2167561"/>
                  </a:lnTo>
                  <a:lnTo>
                    <a:pt x="960473" y="2225896"/>
                  </a:lnTo>
                  <a:cubicBezTo>
                    <a:pt x="965971" y="2275747"/>
                    <a:pt x="974920" y="2325233"/>
                    <a:pt x="987095" y="2374354"/>
                  </a:cubicBezTo>
                  <a:cubicBezTo>
                    <a:pt x="998036" y="2418510"/>
                    <a:pt x="1011221" y="2462048"/>
                    <a:pt x="1028054" y="2504297"/>
                  </a:cubicBezTo>
                  <a:cubicBezTo>
                    <a:pt x="1033944" y="2519109"/>
                    <a:pt x="1031308" y="2526515"/>
                    <a:pt x="1016103" y="2531284"/>
                  </a:cubicBezTo>
                  <a:cubicBezTo>
                    <a:pt x="1001627" y="2535829"/>
                    <a:pt x="987433" y="2541383"/>
                    <a:pt x="973798" y="2547891"/>
                  </a:cubicBezTo>
                  <a:cubicBezTo>
                    <a:pt x="959435" y="2554792"/>
                    <a:pt x="952310" y="2551314"/>
                    <a:pt x="946755" y="2536277"/>
                  </a:cubicBezTo>
                  <a:cubicBezTo>
                    <a:pt x="919319" y="2462161"/>
                    <a:pt x="898447" y="2386361"/>
                    <a:pt x="885487" y="2308372"/>
                  </a:cubicBezTo>
                  <a:cubicBezTo>
                    <a:pt x="878136" y="2264104"/>
                    <a:pt x="872021" y="2219668"/>
                    <a:pt x="870562" y="2174783"/>
                  </a:cubicBezTo>
                  <a:close/>
                  <a:moveTo>
                    <a:pt x="521091" y="2167561"/>
                  </a:moveTo>
                  <a:lnTo>
                    <a:pt x="608864" y="2167561"/>
                  </a:lnTo>
                  <a:lnTo>
                    <a:pt x="613314" y="2242784"/>
                  </a:lnTo>
                  <a:cubicBezTo>
                    <a:pt x="615333" y="2264160"/>
                    <a:pt x="617072" y="2265339"/>
                    <a:pt x="638057" y="2262197"/>
                  </a:cubicBezTo>
                  <a:cubicBezTo>
                    <a:pt x="651242" y="2260233"/>
                    <a:pt x="664371" y="2257315"/>
                    <a:pt x="677612" y="2256250"/>
                  </a:cubicBezTo>
                  <a:cubicBezTo>
                    <a:pt x="695117" y="2254847"/>
                    <a:pt x="701401" y="2247273"/>
                    <a:pt x="699550" y="2229150"/>
                  </a:cubicBezTo>
                  <a:lnTo>
                    <a:pt x="695818" y="2167561"/>
                  </a:lnTo>
                  <a:lnTo>
                    <a:pt x="784777" y="2167561"/>
                  </a:lnTo>
                  <a:lnTo>
                    <a:pt x="782699" y="2177980"/>
                  </a:lnTo>
                  <a:cubicBezTo>
                    <a:pt x="786514" y="2252715"/>
                    <a:pt x="797287" y="2326383"/>
                    <a:pt x="814568" y="2399040"/>
                  </a:cubicBezTo>
                  <a:cubicBezTo>
                    <a:pt x="940246" y="2927901"/>
                    <a:pt x="1368115" y="3321994"/>
                    <a:pt x="1905224" y="3403742"/>
                  </a:cubicBezTo>
                  <a:cubicBezTo>
                    <a:pt x="1933781" y="3408117"/>
                    <a:pt x="1934623" y="3407332"/>
                    <a:pt x="1936418" y="3378437"/>
                  </a:cubicBezTo>
                  <a:cubicBezTo>
                    <a:pt x="1937148" y="3366935"/>
                    <a:pt x="1937765" y="3355434"/>
                    <a:pt x="1939448" y="3344044"/>
                  </a:cubicBezTo>
                  <a:cubicBezTo>
                    <a:pt x="1941917" y="3327380"/>
                    <a:pt x="1935745" y="3320255"/>
                    <a:pt x="1918633" y="3317842"/>
                  </a:cubicBezTo>
                  <a:cubicBezTo>
                    <a:pt x="1811806" y="3302749"/>
                    <a:pt x="1709019" y="3273069"/>
                    <a:pt x="1610046" y="3230148"/>
                  </a:cubicBezTo>
                  <a:cubicBezTo>
                    <a:pt x="1550462" y="3204282"/>
                    <a:pt x="1493458" y="3173480"/>
                    <a:pt x="1438248" y="3139255"/>
                  </a:cubicBezTo>
                  <a:cubicBezTo>
                    <a:pt x="1423605" y="3130166"/>
                    <a:pt x="1422426" y="3122479"/>
                    <a:pt x="1432638" y="3109575"/>
                  </a:cubicBezTo>
                  <a:cubicBezTo>
                    <a:pt x="1441615" y="3098185"/>
                    <a:pt x="1449694" y="3085954"/>
                    <a:pt x="1456763" y="3073273"/>
                  </a:cubicBezTo>
                  <a:cubicBezTo>
                    <a:pt x="1464674" y="3059191"/>
                    <a:pt x="1472248" y="3057003"/>
                    <a:pt x="1486724" y="3066316"/>
                  </a:cubicBezTo>
                  <a:cubicBezTo>
                    <a:pt x="1583227" y="3128426"/>
                    <a:pt x="1687193" y="3174097"/>
                    <a:pt x="1797892" y="3204451"/>
                  </a:cubicBezTo>
                  <a:cubicBezTo>
                    <a:pt x="1867071" y="3223414"/>
                    <a:pt x="1937485" y="3235478"/>
                    <a:pt x="2008964" y="3240976"/>
                  </a:cubicBezTo>
                  <a:cubicBezTo>
                    <a:pt x="2025460" y="3242210"/>
                    <a:pt x="2030846" y="3247877"/>
                    <a:pt x="2029499" y="3264597"/>
                  </a:cubicBezTo>
                  <a:cubicBezTo>
                    <a:pt x="2026021" y="3307462"/>
                    <a:pt x="2024955" y="3350552"/>
                    <a:pt x="2021476" y="3393418"/>
                  </a:cubicBezTo>
                  <a:cubicBezTo>
                    <a:pt x="2020017" y="3411484"/>
                    <a:pt x="2026750" y="3416309"/>
                    <a:pt x="2043751" y="3416982"/>
                  </a:cubicBezTo>
                  <a:cubicBezTo>
                    <a:pt x="2247698" y="3425118"/>
                    <a:pt x="2443005" y="3388087"/>
                    <a:pt x="2629784" y="3305892"/>
                  </a:cubicBezTo>
                  <a:cubicBezTo>
                    <a:pt x="2654415" y="3295063"/>
                    <a:pt x="2654415" y="3294951"/>
                    <a:pt x="2665636" y="3319076"/>
                  </a:cubicBezTo>
                  <a:cubicBezTo>
                    <a:pt x="2671303" y="3331196"/>
                    <a:pt x="2676016" y="3343764"/>
                    <a:pt x="2682580" y="3355321"/>
                  </a:cubicBezTo>
                  <a:cubicBezTo>
                    <a:pt x="2690828" y="3369741"/>
                    <a:pt x="2686003" y="3376529"/>
                    <a:pt x="2671920" y="3382757"/>
                  </a:cubicBezTo>
                  <a:cubicBezTo>
                    <a:pt x="2539621" y="3441557"/>
                    <a:pt x="2401879" y="3480495"/>
                    <a:pt x="2257966" y="3496092"/>
                  </a:cubicBezTo>
                  <a:cubicBezTo>
                    <a:pt x="1978948" y="3526390"/>
                    <a:pt x="1713395" y="3479990"/>
                    <a:pt x="1462711" y="3352516"/>
                  </a:cubicBezTo>
                  <a:cubicBezTo>
                    <a:pt x="1447562" y="3344829"/>
                    <a:pt x="1439931" y="3347578"/>
                    <a:pt x="1433199" y="3362279"/>
                  </a:cubicBezTo>
                  <a:cubicBezTo>
                    <a:pt x="1426915" y="3376025"/>
                    <a:pt x="1419565" y="3389434"/>
                    <a:pt x="1411317" y="3402114"/>
                  </a:cubicBezTo>
                  <a:cubicBezTo>
                    <a:pt x="1402733" y="3415243"/>
                    <a:pt x="1406323" y="3421751"/>
                    <a:pt x="1419565" y="3428485"/>
                  </a:cubicBezTo>
                  <a:cubicBezTo>
                    <a:pt x="1500359" y="3469386"/>
                    <a:pt x="1583845" y="3503499"/>
                    <a:pt x="1670641" y="3529251"/>
                  </a:cubicBezTo>
                  <a:cubicBezTo>
                    <a:pt x="1901464" y="3597758"/>
                    <a:pt x="2135261" y="3609989"/>
                    <a:pt x="2371974" y="3566282"/>
                  </a:cubicBezTo>
                  <a:cubicBezTo>
                    <a:pt x="2402215" y="3560672"/>
                    <a:pt x="2402272" y="3560672"/>
                    <a:pt x="2408387" y="3590801"/>
                  </a:cubicBezTo>
                  <a:cubicBezTo>
                    <a:pt x="2416467" y="3630580"/>
                    <a:pt x="2424883" y="3670304"/>
                    <a:pt x="2432289" y="3710251"/>
                  </a:cubicBezTo>
                  <a:cubicBezTo>
                    <a:pt x="2435095" y="3725512"/>
                    <a:pt x="2441322" y="3730225"/>
                    <a:pt x="2457088" y="3726579"/>
                  </a:cubicBezTo>
                  <a:cubicBezTo>
                    <a:pt x="2506126" y="3715245"/>
                    <a:pt x="2554826" y="3702677"/>
                    <a:pt x="2602517" y="3686631"/>
                  </a:cubicBezTo>
                  <a:cubicBezTo>
                    <a:pt x="2618114" y="3681412"/>
                    <a:pt x="2626193" y="3684161"/>
                    <a:pt x="2630457" y="3700433"/>
                  </a:cubicBezTo>
                  <a:cubicBezTo>
                    <a:pt x="2634272" y="3715076"/>
                    <a:pt x="2639097" y="3729552"/>
                    <a:pt x="2644820" y="3743523"/>
                  </a:cubicBezTo>
                  <a:cubicBezTo>
                    <a:pt x="2650992" y="3758671"/>
                    <a:pt x="2645662" y="3765124"/>
                    <a:pt x="2630962" y="3769724"/>
                  </a:cubicBezTo>
                  <a:cubicBezTo>
                    <a:pt x="2546354" y="3796207"/>
                    <a:pt x="2460455" y="3816798"/>
                    <a:pt x="2372928" y="3830937"/>
                  </a:cubicBezTo>
                  <a:cubicBezTo>
                    <a:pt x="2303412" y="3842158"/>
                    <a:pt x="2233447" y="3848554"/>
                    <a:pt x="2163146" y="3851304"/>
                  </a:cubicBezTo>
                  <a:cubicBezTo>
                    <a:pt x="2145136" y="3851977"/>
                    <a:pt x="2138010" y="3858654"/>
                    <a:pt x="2139356" y="3876551"/>
                  </a:cubicBezTo>
                  <a:cubicBezTo>
                    <a:pt x="2140423" y="3890410"/>
                    <a:pt x="2140254" y="3904437"/>
                    <a:pt x="2139413" y="3918350"/>
                  </a:cubicBezTo>
                  <a:cubicBezTo>
                    <a:pt x="2138458" y="3933724"/>
                    <a:pt x="2145080" y="3938044"/>
                    <a:pt x="2159779" y="3937707"/>
                  </a:cubicBezTo>
                  <a:cubicBezTo>
                    <a:pt x="2217401" y="3936305"/>
                    <a:pt x="2274686" y="3930918"/>
                    <a:pt x="2331859" y="3923905"/>
                  </a:cubicBezTo>
                  <a:cubicBezTo>
                    <a:pt x="2337918" y="3923176"/>
                    <a:pt x="2343977" y="3922783"/>
                    <a:pt x="2349924" y="3921717"/>
                  </a:cubicBezTo>
                  <a:cubicBezTo>
                    <a:pt x="2361594" y="3919641"/>
                    <a:pt x="2366532" y="3925195"/>
                    <a:pt x="2367991" y="3936137"/>
                  </a:cubicBezTo>
                  <a:cubicBezTo>
                    <a:pt x="2370123" y="3952351"/>
                    <a:pt x="2372255" y="3968622"/>
                    <a:pt x="2375340" y="3984669"/>
                  </a:cubicBezTo>
                  <a:cubicBezTo>
                    <a:pt x="2378314" y="4000098"/>
                    <a:pt x="2372536" y="4006775"/>
                    <a:pt x="2357106" y="4008739"/>
                  </a:cubicBezTo>
                  <a:cubicBezTo>
                    <a:pt x="2304759" y="4015415"/>
                    <a:pt x="2252355" y="4020802"/>
                    <a:pt x="2199672" y="4023326"/>
                  </a:cubicBezTo>
                  <a:cubicBezTo>
                    <a:pt x="2159106" y="4025234"/>
                    <a:pt x="2118484" y="4025963"/>
                    <a:pt x="2077920" y="4026188"/>
                  </a:cubicBezTo>
                  <a:cubicBezTo>
                    <a:pt x="2054298" y="4026300"/>
                    <a:pt x="2052166" y="4023439"/>
                    <a:pt x="2052110" y="3999705"/>
                  </a:cubicBezTo>
                  <a:cubicBezTo>
                    <a:pt x="2051999" y="3961497"/>
                    <a:pt x="2052279" y="3923344"/>
                    <a:pt x="2052335" y="3885136"/>
                  </a:cubicBezTo>
                  <a:cubicBezTo>
                    <a:pt x="2052391" y="3852763"/>
                    <a:pt x="2052391" y="3851977"/>
                    <a:pt x="2019400" y="3850574"/>
                  </a:cubicBezTo>
                  <a:cubicBezTo>
                    <a:pt x="1915547" y="3846254"/>
                    <a:pt x="1813096" y="3831834"/>
                    <a:pt x="1711712" y="3809168"/>
                  </a:cubicBezTo>
                  <a:cubicBezTo>
                    <a:pt x="1699873" y="3806531"/>
                    <a:pt x="1688259" y="3802939"/>
                    <a:pt x="1676365" y="3800695"/>
                  </a:cubicBezTo>
                  <a:cubicBezTo>
                    <a:pt x="1663573" y="3798283"/>
                    <a:pt x="1660935" y="3791438"/>
                    <a:pt x="1664470" y="3779823"/>
                  </a:cubicBezTo>
                  <a:cubicBezTo>
                    <a:pt x="1668846" y="3765348"/>
                    <a:pt x="1673447" y="3750761"/>
                    <a:pt x="1676308" y="3735948"/>
                  </a:cubicBezTo>
                  <a:cubicBezTo>
                    <a:pt x="1679675" y="3718555"/>
                    <a:pt x="1687249" y="3713337"/>
                    <a:pt x="1705316" y="3717938"/>
                  </a:cubicBezTo>
                  <a:cubicBezTo>
                    <a:pt x="1778254" y="3736565"/>
                    <a:pt x="1852370" y="3748797"/>
                    <a:pt x="1927217" y="3756708"/>
                  </a:cubicBezTo>
                  <a:cubicBezTo>
                    <a:pt x="2061088" y="3770902"/>
                    <a:pt x="2194622" y="3767592"/>
                    <a:pt x="2327987" y="3750031"/>
                  </a:cubicBezTo>
                  <a:cubicBezTo>
                    <a:pt x="2344988" y="3747787"/>
                    <a:pt x="2351552" y="3741503"/>
                    <a:pt x="2347063" y="3724166"/>
                  </a:cubicBezTo>
                  <a:cubicBezTo>
                    <a:pt x="2343529" y="3710700"/>
                    <a:pt x="2340947" y="3696842"/>
                    <a:pt x="2339713" y="3683040"/>
                  </a:cubicBezTo>
                  <a:cubicBezTo>
                    <a:pt x="2338142" y="3665367"/>
                    <a:pt x="2329727" y="3661438"/>
                    <a:pt x="2313119" y="3663908"/>
                  </a:cubicBezTo>
                  <a:cubicBezTo>
                    <a:pt x="2229576" y="3676251"/>
                    <a:pt x="2145528" y="3680403"/>
                    <a:pt x="2061144" y="3678271"/>
                  </a:cubicBezTo>
                  <a:cubicBezTo>
                    <a:pt x="1788185" y="3671426"/>
                    <a:pt x="1534079" y="3598600"/>
                    <a:pt x="1298543" y="3460577"/>
                  </a:cubicBezTo>
                  <a:cubicBezTo>
                    <a:pt x="1286536" y="3453508"/>
                    <a:pt x="1284124" y="3447448"/>
                    <a:pt x="1291530" y="3434936"/>
                  </a:cubicBezTo>
                  <a:cubicBezTo>
                    <a:pt x="1314365" y="3396335"/>
                    <a:pt x="1335517" y="3356724"/>
                    <a:pt x="1358409" y="3318179"/>
                  </a:cubicBezTo>
                  <a:cubicBezTo>
                    <a:pt x="1366320" y="3304825"/>
                    <a:pt x="1365085" y="3298093"/>
                    <a:pt x="1351508" y="3289452"/>
                  </a:cubicBezTo>
                  <a:cubicBezTo>
                    <a:pt x="1078549" y="3115129"/>
                    <a:pt x="885879" y="2876003"/>
                    <a:pt x="774564" y="2571681"/>
                  </a:cubicBezTo>
                  <a:cubicBezTo>
                    <a:pt x="749709" y="2503848"/>
                    <a:pt x="731306" y="2434107"/>
                    <a:pt x="717784" y="2363133"/>
                  </a:cubicBezTo>
                  <a:cubicBezTo>
                    <a:pt x="713296" y="2339624"/>
                    <a:pt x="712790" y="2339063"/>
                    <a:pt x="689562" y="2342597"/>
                  </a:cubicBezTo>
                  <a:cubicBezTo>
                    <a:pt x="648212" y="2348937"/>
                    <a:pt x="606805" y="2354661"/>
                    <a:pt x="565679" y="2362179"/>
                  </a:cubicBezTo>
                  <a:cubicBezTo>
                    <a:pt x="548118" y="2365433"/>
                    <a:pt x="540543" y="2361506"/>
                    <a:pt x="537794" y="2342991"/>
                  </a:cubicBezTo>
                  <a:close/>
                  <a:moveTo>
                    <a:pt x="347416" y="2167561"/>
                  </a:moveTo>
                  <a:lnTo>
                    <a:pt x="435491" y="2167561"/>
                  </a:lnTo>
                  <a:lnTo>
                    <a:pt x="438036" y="2230945"/>
                  </a:lnTo>
                  <a:cubicBezTo>
                    <a:pt x="450660" y="2395282"/>
                    <a:pt x="487691" y="2554063"/>
                    <a:pt x="547389" y="2707683"/>
                  </a:cubicBezTo>
                  <a:cubicBezTo>
                    <a:pt x="553055" y="2722214"/>
                    <a:pt x="559620" y="2726871"/>
                    <a:pt x="574208" y="2719017"/>
                  </a:cubicBezTo>
                  <a:cubicBezTo>
                    <a:pt x="586943" y="2712172"/>
                    <a:pt x="600353" y="2706112"/>
                    <a:pt x="614043" y="2701343"/>
                  </a:cubicBezTo>
                  <a:cubicBezTo>
                    <a:pt x="630201" y="2695677"/>
                    <a:pt x="633624" y="2687596"/>
                    <a:pt x="626835" y="2671382"/>
                  </a:cubicBezTo>
                  <a:cubicBezTo>
                    <a:pt x="607478" y="2624925"/>
                    <a:pt x="592442" y="2576898"/>
                    <a:pt x="578808" y="2528423"/>
                  </a:cubicBezTo>
                  <a:cubicBezTo>
                    <a:pt x="571290" y="2501715"/>
                    <a:pt x="571290" y="2501659"/>
                    <a:pt x="598894" y="2494534"/>
                  </a:cubicBezTo>
                  <a:cubicBezTo>
                    <a:pt x="611181" y="2491336"/>
                    <a:pt x="623806" y="2488980"/>
                    <a:pt x="635812" y="2484884"/>
                  </a:cubicBezTo>
                  <a:cubicBezTo>
                    <a:pt x="651186" y="2479666"/>
                    <a:pt x="657638" y="2485389"/>
                    <a:pt x="661678" y="2500145"/>
                  </a:cubicBezTo>
                  <a:cubicBezTo>
                    <a:pt x="681539" y="2572746"/>
                    <a:pt x="707180" y="2643329"/>
                    <a:pt x="738375" y="2711891"/>
                  </a:cubicBezTo>
                  <a:cubicBezTo>
                    <a:pt x="842846" y="2941536"/>
                    <a:pt x="995455" y="3132915"/>
                    <a:pt x="1195532" y="3286479"/>
                  </a:cubicBezTo>
                  <a:cubicBezTo>
                    <a:pt x="1216067" y="3302244"/>
                    <a:pt x="1216178" y="3302132"/>
                    <a:pt x="1201535" y="3322779"/>
                  </a:cubicBezTo>
                  <a:cubicBezTo>
                    <a:pt x="1192727" y="3335179"/>
                    <a:pt x="1183525" y="3347242"/>
                    <a:pt x="1175277" y="3359922"/>
                  </a:cubicBezTo>
                  <a:cubicBezTo>
                    <a:pt x="1168937" y="3369628"/>
                    <a:pt x="1162653" y="3371480"/>
                    <a:pt x="1153283" y="3363738"/>
                  </a:cubicBezTo>
                  <a:cubicBezTo>
                    <a:pt x="1142567" y="3354873"/>
                    <a:pt x="1130841" y="3347186"/>
                    <a:pt x="1120180" y="3338209"/>
                  </a:cubicBezTo>
                  <a:cubicBezTo>
                    <a:pt x="1110922" y="3330466"/>
                    <a:pt x="1103910" y="3330185"/>
                    <a:pt x="1096055" y="3340397"/>
                  </a:cubicBezTo>
                  <a:cubicBezTo>
                    <a:pt x="1085338" y="3354311"/>
                    <a:pt x="1073949" y="3367777"/>
                    <a:pt x="1061942" y="3380569"/>
                  </a:cubicBezTo>
                  <a:cubicBezTo>
                    <a:pt x="1052291" y="3390892"/>
                    <a:pt x="1054873" y="3397514"/>
                    <a:pt x="1065084" y="3405481"/>
                  </a:cubicBezTo>
                  <a:cubicBezTo>
                    <a:pt x="1117150" y="3446214"/>
                    <a:pt x="1171069" y="3484311"/>
                    <a:pt x="1227400" y="3518984"/>
                  </a:cubicBezTo>
                  <a:cubicBezTo>
                    <a:pt x="1320088" y="3576044"/>
                    <a:pt x="1417489" y="3623399"/>
                    <a:pt x="1519435" y="3661495"/>
                  </a:cubicBezTo>
                  <a:cubicBezTo>
                    <a:pt x="1541653" y="3669798"/>
                    <a:pt x="1541821" y="3670192"/>
                    <a:pt x="1533517" y="3693027"/>
                  </a:cubicBezTo>
                  <a:cubicBezTo>
                    <a:pt x="1519266" y="3732357"/>
                    <a:pt x="1504791" y="3771632"/>
                    <a:pt x="1490484" y="3810906"/>
                  </a:cubicBezTo>
                  <a:cubicBezTo>
                    <a:pt x="1482404" y="3833068"/>
                    <a:pt x="1482404" y="3833125"/>
                    <a:pt x="1504005" y="3840531"/>
                  </a:cubicBezTo>
                  <a:cubicBezTo>
                    <a:pt x="1626037" y="3882274"/>
                    <a:pt x="1751154" y="3910384"/>
                    <a:pt x="1879190" y="3925701"/>
                  </a:cubicBezTo>
                  <a:cubicBezTo>
                    <a:pt x="1903652" y="3928618"/>
                    <a:pt x="1904943" y="3930358"/>
                    <a:pt x="1901745" y="3955774"/>
                  </a:cubicBezTo>
                  <a:cubicBezTo>
                    <a:pt x="1896583" y="3996676"/>
                    <a:pt x="1891534" y="4037577"/>
                    <a:pt x="1886540" y="4078479"/>
                  </a:cubicBezTo>
                  <a:cubicBezTo>
                    <a:pt x="1884071" y="4098677"/>
                    <a:pt x="1886540" y="4101482"/>
                    <a:pt x="1906963" y="4103615"/>
                  </a:cubicBezTo>
                  <a:cubicBezTo>
                    <a:pt x="1978218" y="4110965"/>
                    <a:pt x="2049642" y="4113041"/>
                    <a:pt x="2121290" y="4112368"/>
                  </a:cubicBezTo>
                  <a:cubicBezTo>
                    <a:pt x="2468365" y="4107599"/>
                    <a:pt x="2792886" y="4019511"/>
                    <a:pt x="3094796" y="3848891"/>
                  </a:cubicBezTo>
                  <a:cubicBezTo>
                    <a:pt x="3110618" y="3839914"/>
                    <a:pt x="3114882" y="3832059"/>
                    <a:pt x="3103492" y="3816911"/>
                  </a:cubicBezTo>
                  <a:cubicBezTo>
                    <a:pt x="3096647" y="3807709"/>
                    <a:pt x="3091653" y="3797160"/>
                    <a:pt x="3085819" y="3787230"/>
                  </a:cubicBezTo>
                  <a:cubicBezTo>
                    <a:pt x="3071118" y="3762206"/>
                    <a:pt x="3071062" y="3762206"/>
                    <a:pt x="3046656" y="3776121"/>
                  </a:cubicBezTo>
                  <a:cubicBezTo>
                    <a:pt x="2956381" y="3827514"/>
                    <a:pt x="2862514" y="3871165"/>
                    <a:pt x="2765057" y="3907073"/>
                  </a:cubicBezTo>
                  <a:cubicBezTo>
                    <a:pt x="2699019" y="3931423"/>
                    <a:pt x="2631748" y="3951678"/>
                    <a:pt x="2563691" y="3969464"/>
                  </a:cubicBezTo>
                  <a:cubicBezTo>
                    <a:pt x="2546747" y="3973840"/>
                    <a:pt x="2538892" y="3969745"/>
                    <a:pt x="2536198" y="3952464"/>
                  </a:cubicBezTo>
                  <a:cubicBezTo>
                    <a:pt x="2533954" y="3938101"/>
                    <a:pt x="2530475" y="3923905"/>
                    <a:pt x="2526267" y="3909990"/>
                  </a:cubicBezTo>
                  <a:cubicBezTo>
                    <a:pt x="2521667" y="3894842"/>
                    <a:pt x="2526492" y="3888334"/>
                    <a:pt x="2541866" y="3884630"/>
                  </a:cubicBezTo>
                  <a:cubicBezTo>
                    <a:pt x="2630401" y="3863142"/>
                    <a:pt x="2716693" y="3834752"/>
                    <a:pt x="2800741" y="3799686"/>
                  </a:cubicBezTo>
                  <a:cubicBezTo>
                    <a:pt x="2818078" y="3792447"/>
                    <a:pt x="2834966" y="3784200"/>
                    <a:pt x="2852528" y="3777523"/>
                  </a:cubicBezTo>
                  <a:cubicBezTo>
                    <a:pt x="2865601" y="3772530"/>
                    <a:pt x="2869584" y="3766302"/>
                    <a:pt x="2862010" y="3753173"/>
                  </a:cubicBezTo>
                  <a:cubicBezTo>
                    <a:pt x="2853874" y="3739035"/>
                    <a:pt x="2846636" y="3724222"/>
                    <a:pt x="2840296" y="3709185"/>
                  </a:cubicBezTo>
                  <a:cubicBezTo>
                    <a:pt x="2834405" y="3695271"/>
                    <a:pt x="2826101" y="3692073"/>
                    <a:pt x="2813589" y="3699927"/>
                  </a:cubicBezTo>
                  <a:cubicBezTo>
                    <a:pt x="2797543" y="3710027"/>
                    <a:pt x="2788398" y="3705034"/>
                    <a:pt x="2782955" y="3687640"/>
                  </a:cubicBezTo>
                  <a:cubicBezTo>
                    <a:pt x="2779533" y="3676699"/>
                    <a:pt x="2774090" y="3666432"/>
                    <a:pt x="2769546" y="3655829"/>
                  </a:cubicBezTo>
                  <a:cubicBezTo>
                    <a:pt x="2758156" y="3629121"/>
                    <a:pt x="2758213" y="3629177"/>
                    <a:pt x="2783909" y="3617563"/>
                  </a:cubicBezTo>
                  <a:cubicBezTo>
                    <a:pt x="2840296" y="3592091"/>
                    <a:pt x="2895112" y="3563588"/>
                    <a:pt x="2948357" y="3532057"/>
                  </a:cubicBezTo>
                  <a:cubicBezTo>
                    <a:pt x="2970969" y="3518648"/>
                    <a:pt x="2970969" y="3518592"/>
                    <a:pt x="2956998" y="3496878"/>
                  </a:cubicBezTo>
                  <a:cubicBezTo>
                    <a:pt x="2949424" y="3485152"/>
                    <a:pt x="2941063" y="3473875"/>
                    <a:pt x="2934387" y="3461699"/>
                  </a:cubicBezTo>
                  <a:cubicBezTo>
                    <a:pt x="2926980" y="3448234"/>
                    <a:pt x="2919238" y="3448290"/>
                    <a:pt x="2906782" y="3455808"/>
                  </a:cubicBezTo>
                  <a:cubicBezTo>
                    <a:pt x="2828289" y="3503274"/>
                    <a:pt x="2745924" y="3542998"/>
                    <a:pt x="2660082" y="3575371"/>
                  </a:cubicBezTo>
                  <a:cubicBezTo>
                    <a:pt x="2631748" y="3586088"/>
                    <a:pt x="2602797" y="3595121"/>
                    <a:pt x="2574351" y="3605501"/>
                  </a:cubicBezTo>
                  <a:cubicBezTo>
                    <a:pt x="2561839" y="3610045"/>
                    <a:pt x="2555162" y="3606791"/>
                    <a:pt x="2551627" y="3593886"/>
                  </a:cubicBezTo>
                  <a:cubicBezTo>
                    <a:pt x="2547364" y="3578120"/>
                    <a:pt x="2542595" y="3562354"/>
                    <a:pt x="2536815" y="3547093"/>
                  </a:cubicBezTo>
                  <a:cubicBezTo>
                    <a:pt x="2531036" y="3531888"/>
                    <a:pt x="2536423" y="3525717"/>
                    <a:pt x="2551123" y="3521116"/>
                  </a:cubicBezTo>
                  <a:cubicBezTo>
                    <a:pt x="2656211" y="3488069"/>
                    <a:pt x="2756080" y="3443184"/>
                    <a:pt x="2851181" y="3387639"/>
                  </a:cubicBezTo>
                  <a:cubicBezTo>
                    <a:pt x="2896234" y="3361325"/>
                    <a:pt x="2939605" y="3332598"/>
                    <a:pt x="2981797" y="3301852"/>
                  </a:cubicBezTo>
                  <a:cubicBezTo>
                    <a:pt x="2993130" y="3293604"/>
                    <a:pt x="2995375" y="3286535"/>
                    <a:pt x="2985500" y="3275650"/>
                  </a:cubicBezTo>
                  <a:cubicBezTo>
                    <a:pt x="2974952" y="3263980"/>
                    <a:pt x="2964741" y="3251804"/>
                    <a:pt x="2955651" y="3239013"/>
                  </a:cubicBezTo>
                  <a:cubicBezTo>
                    <a:pt x="2946674" y="3226388"/>
                    <a:pt x="2938819" y="3225267"/>
                    <a:pt x="2926027" y="3234805"/>
                  </a:cubicBezTo>
                  <a:cubicBezTo>
                    <a:pt x="2901284" y="3253263"/>
                    <a:pt x="2874970" y="3269590"/>
                    <a:pt x="2849722" y="3287432"/>
                  </a:cubicBezTo>
                  <a:cubicBezTo>
                    <a:pt x="2838725" y="3295231"/>
                    <a:pt x="2832160" y="3293548"/>
                    <a:pt x="2825147" y="3281990"/>
                  </a:cubicBezTo>
                  <a:cubicBezTo>
                    <a:pt x="2801863" y="3243669"/>
                    <a:pt x="2777288" y="3206134"/>
                    <a:pt x="2754228" y="3167644"/>
                  </a:cubicBezTo>
                  <a:cubicBezTo>
                    <a:pt x="2745757" y="3153506"/>
                    <a:pt x="2738182" y="3151655"/>
                    <a:pt x="2724099" y="3160463"/>
                  </a:cubicBezTo>
                  <a:cubicBezTo>
                    <a:pt x="2550169" y="3268860"/>
                    <a:pt x="2358565" y="3319245"/>
                    <a:pt x="2155796" y="3332430"/>
                  </a:cubicBezTo>
                  <a:cubicBezTo>
                    <a:pt x="2135261" y="3333720"/>
                    <a:pt x="2133072" y="3331588"/>
                    <a:pt x="2132568" y="3310380"/>
                  </a:cubicBezTo>
                  <a:cubicBezTo>
                    <a:pt x="2132175" y="3295848"/>
                    <a:pt x="2132904" y="3281204"/>
                    <a:pt x="2131446" y="3266785"/>
                  </a:cubicBezTo>
                  <a:cubicBezTo>
                    <a:pt x="2129706" y="3249672"/>
                    <a:pt x="2135653" y="3243444"/>
                    <a:pt x="2153271" y="3242547"/>
                  </a:cubicBezTo>
                  <a:cubicBezTo>
                    <a:pt x="2249943" y="3237722"/>
                    <a:pt x="2344538" y="3220329"/>
                    <a:pt x="2437394" y="3193285"/>
                  </a:cubicBezTo>
                  <a:cubicBezTo>
                    <a:pt x="2445531" y="3190930"/>
                    <a:pt x="2453497" y="3187899"/>
                    <a:pt x="2461633" y="3185486"/>
                  </a:cubicBezTo>
                  <a:cubicBezTo>
                    <a:pt x="2471339" y="3182570"/>
                    <a:pt x="2473807" y="3176790"/>
                    <a:pt x="2469936" y="3167533"/>
                  </a:cubicBezTo>
                  <a:cubicBezTo>
                    <a:pt x="2463204" y="3151318"/>
                    <a:pt x="2456022" y="3135215"/>
                    <a:pt x="2450356" y="3118608"/>
                  </a:cubicBezTo>
                  <a:cubicBezTo>
                    <a:pt x="2445531" y="3104525"/>
                    <a:pt x="2438068" y="3102056"/>
                    <a:pt x="2424209" y="3106713"/>
                  </a:cubicBezTo>
                  <a:cubicBezTo>
                    <a:pt x="2365466" y="3126463"/>
                    <a:pt x="2305263" y="3140658"/>
                    <a:pt x="2243770" y="3148400"/>
                  </a:cubicBezTo>
                  <a:cubicBezTo>
                    <a:pt x="1928732" y="3187955"/>
                    <a:pt x="1649602" y="3105311"/>
                    <a:pt x="1406997" y="2900577"/>
                  </a:cubicBezTo>
                  <a:cubicBezTo>
                    <a:pt x="1331029" y="2836447"/>
                    <a:pt x="1266450" y="2761826"/>
                    <a:pt x="1212700" y="2678171"/>
                  </a:cubicBezTo>
                  <a:cubicBezTo>
                    <a:pt x="1202208" y="2661900"/>
                    <a:pt x="1193287" y="2660048"/>
                    <a:pt x="1178251" y="2670765"/>
                  </a:cubicBezTo>
                  <a:cubicBezTo>
                    <a:pt x="1166469" y="2679181"/>
                    <a:pt x="1153676" y="2686362"/>
                    <a:pt x="1140715" y="2692927"/>
                  </a:cubicBezTo>
                  <a:cubicBezTo>
                    <a:pt x="1127699" y="2699491"/>
                    <a:pt x="1126913" y="2706673"/>
                    <a:pt x="1134768" y="2718567"/>
                  </a:cubicBezTo>
                  <a:cubicBezTo>
                    <a:pt x="1168320" y="2769176"/>
                    <a:pt x="1204733" y="2817484"/>
                    <a:pt x="1245185" y="2862818"/>
                  </a:cubicBezTo>
                  <a:cubicBezTo>
                    <a:pt x="1284460" y="2906749"/>
                    <a:pt x="1326877" y="2947426"/>
                    <a:pt x="1372660" y="2984400"/>
                  </a:cubicBezTo>
                  <a:cubicBezTo>
                    <a:pt x="1384442" y="2993939"/>
                    <a:pt x="1385452" y="3001233"/>
                    <a:pt x="1375690" y="3012398"/>
                  </a:cubicBezTo>
                  <a:cubicBezTo>
                    <a:pt x="1365366" y="3024237"/>
                    <a:pt x="1355603" y="3036748"/>
                    <a:pt x="1347019" y="3049933"/>
                  </a:cubicBezTo>
                  <a:cubicBezTo>
                    <a:pt x="1337874" y="3063960"/>
                    <a:pt x="1330131" y="3062613"/>
                    <a:pt x="1318124" y="3052682"/>
                  </a:cubicBezTo>
                  <a:cubicBezTo>
                    <a:pt x="1208605" y="2962295"/>
                    <a:pt x="1116814" y="2856646"/>
                    <a:pt x="1043314" y="2735231"/>
                  </a:cubicBezTo>
                  <a:cubicBezTo>
                    <a:pt x="1030130" y="2713462"/>
                    <a:pt x="1018516" y="2690739"/>
                    <a:pt x="1005723" y="2668745"/>
                  </a:cubicBezTo>
                  <a:cubicBezTo>
                    <a:pt x="999607" y="2658253"/>
                    <a:pt x="1000505" y="2651240"/>
                    <a:pt x="1012455" y="2645853"/>
                  </a:cubicBezTo>
                  <a:cubicBezTo>
                    <a:pt x="1028446" y="2638671"/>
                    <a:pt x="1043876" y="2630144"/>
                    <a:pt x="1059698" y="2622457"/>
                  </a:cubicBezTo>
                  <a:cubicBezTo>
                    <a:pt x="1066094" y="2619371"/>
                    <a:pt x="1072433" y="2615108"/>
                    <a:pt x="1079728" y="2621559"/>
                  </a:cubicBezTo>
                  <a:cubicBezTo>
                    <a:pt x="1085058" y="2626272"/>
                    <a:pt x="1090050" y="2621840"/>
                    <a:pt x="1094596" y="2619203"/>
                  </a:cubicBezTo>
                  <a:cubicBezTo>
                    <a:pt x="1109296" y="2610731"/>
                    <a:pt x="1123434" y="2601137"/>
                    <a:pt x="1138583" y="2593562"/>
                  </a:cubicBezTo>
                  <a:cubicBezTo>
                    <a:pt x="1153676" y="2586044"/>
                    <a:pt x="1154349" y="2577292"/>
                    <a:pt x="1147279" y="2563096"/>
                  </a:cubicBezTo>
                  <a:cubicBezTo>
                    <a:pt x="1101889" y="2471811"/>
                    <a:pt x="1071312" y="2375700"/>
                    <a:pt x="1054423" y="2275157"/>
                  </a:cubicBezTo>
                  <a:lnTo>
                    <a:pt x="1044244" y="2167561"/>
                  </a:lnTo>
                  <a:lnTo>
                    <a:pt x="1129936" y="2167561"/>
                  </a:lnTo>
                  <a:lnTo>
                    <a:pt x="1139023" y="2251732"/>
                  </a:lnTo>
                  <a:cubicBezTo>
                    <a:pt x="1190211" y="2573067"/>
                    <a:pt x="1401842" y="2862362"/>
                    <a:pt x="1728207" y="2997473"/>
                  </a:cubicBezTo>
                  <a:cubicBezTo>
                    <a:pt x="1741055" y="3002804"/>
                    <a:pt x="1754184" y="3007461"/>
                    <a:pt x="1767089" y="3012790"/>
                  </a:cubicBezTo>
                  <a:cubicBezTo>
                    <a:pt x="1778310" y="3017447"/>
                    <a:pt x="1784033" y="3013351"/>
                    <a:pt x="1786895" y="3002187"/>
                  </a:cubicBezTo>
                  <a:cubicBezTo>
                    <a:pt x="1791102" y="2985747"/>
                    <a:pt x="1795310" y="2969251"/>
                    <a:pt x="1800753" y="2953206"/>
                  </a:cubicBezTo>
                  <a:cubicBezTo>
                    <a:pt x="1805578" y="2938954"/>
                    <a:pt x="1800473" y="2932726"/>
                    <a:pt x="1787119" y="2927733"/>
                  </a:cubicBezTo>
                  <a:cubicBezTo>
                    <a:pt x="1701220" y="2895808"/>
                    <a:pt x="1622671" y="2850587"/>
                    <a:pt x="1550910" y="2793694"/>
                  </a:cubicBezTo>
                  <a:cubicBezTo>
                    <a:pt x="1534752" y="2780958"/>
                    <a:pt x="1519659" y="2766875"/>
                    <a:pt x="1503725" y="2753802"/>
                  </a:cubicBezTo>
                  <a:cubicBezTo>
                    <a:pt x="1493906" y="2745779"/>
                    <a:pt x="1494131" y="2738541"/>
                    <a:pt x="1502939" y="2729789"/>
                  </a:cubicBezTo>
                  <a:cubicBezTo>
                    <a:pt x="1515002" y="2717839"/>
                    <a:pt x="1526840" y="2705607"/>
                    <a:pt x="1537837" y="2692702"/>
                  </a:cubicBezTo>
                  <a:cubicBezTo>
                    <a:pt x="1547152" y="2681818"/>
                    <a:pt x="1554726" y="2682379"/>
                    <a:pt x="1564937" y="2691805"/>
                  </a:cubicBezTo>
                  <a:cubicBezTo>
                    <a:pt x="1600621" y="2724851"/>
                    <a:pt x="1639671" y="2753522"/>
                    <a:pt x="1681021" y="2779107"/>
                  </a:cubicBezTo>
                  <a:cubicBezTo>
                    <a:pt x="1744871" y="2818605"/>
                    <a:pt x="1813041" y="2848174"/>
                    <a:pt x="1885306" y="2868316"/>
                  </a:cubicBezTo>
                  <a:cubicBezTo>
                    <a:pt x="1908478" y="2874825"/>
                    <a:pt x="1909207" y="2875554"/>
                    <a:pt x="1903596" y="2898277"/>
                  </a:cubicBezTo>
                  <a:cubicBezTo>
                    <a:pt x="1893553" y="2938843"/>
                    <a:pt x="1882949" y="2979295"/>
                    <a:pt x="1872344" y="3019748"/>
                  </a:cubicBezTo>
                  <a:cubicBezTo>
                    <a:pt x="1866341" y="3042583"/>
                    <a:pt x="1866679" y="3043537"/>
                    <a:pt x="1890131" y="3048586"/>
                  </a:cubicBezTo>
                  <a:cubicBezTo>
                    <a:pt x="2084709" y="3090386"/>
                    <a:pt x="2274461" y="3074788"/>
                    <a:pt x="2459388" y="3001064"/>
                  </a:cubicBezTo>
                  <a:cubicBezTo>
                    <a:pt x="2488059" y="2989619"/>
                    <a:pt x="2488059" y="2989563"/>
                    <a:pt x="2500627" y="3018738"/>
                  </a:cubicBezTo>
                  <a:cubicBezTo>
                    <a:pt x="2515495" y="3053243"/>
                    <a:pt x="2530307" y="3087805"/>
                    <a:pt x="2545176" y="3122310"/>
                  </a:cubicBezTo>
                  <a:cubicBezTo>
                    <a:pt x="2556677" y="3149129"/>
                    <a:pt x="2556790" y="3149298"/>
                    <a:pt x="2582766" y="3136898"/>
                  </a:cubicBezTo>
                  <a:cubicBezTo>
                    <a:pt x="2793784" y="3036243"/>
                    <a:pt x="2959859" y="2885933"/>
                    <a:pt x="3080656" y="2685745"/>
                  </a:cubicBezTo>
                  <a:cubicBezTo>
                    <a:pt x="3118978" y="2622232"/>
                    <a:pt x="3150734" y="2555466"/>
                    <a:pt x="3174971" y="2485389"/>
                  </a:cubicBezTo>
                  <a:cubicBezTo>
                    <a:pt x="3181143" y="2467435"/>
                    <a:pt x="3189111" y="2464181"/>
                    <a:pt x="3205494" y="2471194"/>
                  </a:cubicBezTo>
                  <a:cubicBezTo>
                    <a:pt x="3219408" y="2477141"/>
                    <a:pt x="3234052" y="2481462"/>
                    <a:pt x="3248584" y="2485613"/>
                  </a:cubicBezTo>
                  <a:cubicBezTo>
                    <a:pt x="3261601" y="2489316"/>
                    <a:pt x="3264125" y="2496217"/>
                    <a:pt x="3259636" y="2508617"/>
                  </a:cubicBezTo>
                  <a:cubicBezTo>
                    <a:pt x="3246620" y="2544525"/>
                    <a:pt x="3232594" y="2580041"/>
                    <a:pt x="3216434" y="2614658"/>
                  </a:cubicBezTo>
                  <a:cubicBezTo>
                    <a:pt x="3128684" y="2802896"/>
                    <a:pt x="3002051" y="2959770"/>
                    <a:pt x="2836312" y="3084999"/>
                  </a:cubicBezTo>
                  <a:cubicBezTo>
                    <a:pt x="2815217" y="3100934"/>
                    <a:pt x="2815160" y="3100877"/>
                    <a:pt x="2830085" y="3122928"/>
                  </a:cubicBezTo>
                  <a:cubicBezTo>
                    <a:pt x="2837547" y="3133924"/>
                    <a:pt x="2845683" y="3144585"/>
                    <a:pt x="2852303" y="3156143"/>
                  </a:cubicBezTo>
                  <a:cubicBezTo>
                    <a:pt x="2859709" y="3168991"/>
                    <a:pt x="2866554" y="3170956"/>
                    <a:pt x="2879178" y="3161473"/>
                  </a:cubicBezTo>
                  <a:cubicBezTo>
                    <a:pt x="2949199" y="3108902"/>
                    <a:pt x="3014002" y="3050662"/>
                    <a:pt x="3072802" y="2985803"/>
                  </a:cubicBezTo>
                  <a:cubicBezTo>
                    <a:pt x="3084584" y="2972786"/>
                    <a:pt x="3096367" y="2959657"/>
                    <a:pt x="3107308" y="2945967"/>
                  </a:cubicBezTo>
                  <a:cubicBezTo>
                    <a:pt x="3114938" y="2936429"/>
                    <a:pt x="3121446" y="2934802"/>
                    <a:pt x="3131097" y="2943555"/>
                  </a:cubicBezTo>
                  <a:cubicBezTo>
                    <a:pt x="3143608" y="2954945"/>
                    <a:pt x="3156793" y="2965773"/>
                    <a:pt x="3170483" y="2975760"/>
                  </a:cubicBezTo>
                  <a:cubicBezTo>
                    <a:pt x="3182658" y="2984625"/>
                    <a:pt x="3182995" y="2992087"/>
                    <a:pt x="3173120" y="3003590"/>
                  </a:cubicBezTo>
                  <a:cubicBezTo>
                    <a:pt x="3131265" y="3052458"/>
                    <a:pt x="3087053" y="3098970"/>
                    <a:pt x="3039586" y="3142397"/>
                  </a:cubicBezTo>
                  <a:cubicBezTo>
                    <a:pt x="3007382" y="3171909"/>
                    <a:pt x="3006428" y="3163044"/>
                    <a:pt x="3035154" y="3197550"/>
                  </a:cubicBezTo>
                  <a:cubicBezTo>
                    <a:pt x="3059561" y="3226949"/>
                    <a:pt x="3083630" y="3256629"/>
                    <a:pt x="3109103" y="3285020"/>
                  </a:cubicBezTo>
                  <a:cubicBezTo>
                    <a:pt x="3120212" y="3297363"/>
                    <a:pt x="3118417" y="3304264"/>
                    <a:pt x="3106297" y="3313971"/>
                  </a:cubicBezTo>
                  <a:cubicBezTo>
                    <a:pt x="3075102" y="3338995"/>
                    <a:pt x="3044131" y="3364355"/>
                    <a:pt x="3011196" y="3387078"/>
                  </a:cubicBezTo>
                  <a:cubicBezTo>
                    <a:pt x="3000481" y="3394484"/>
                    <a:pt x="2998124" y="3401216"/>
                    <a:pt x="3006035" y="3412213"/>
                  </a:cubicBezTo>
                  <a:cubicBezTo>
                    <a:pt x="3015909" y="3425959"/>
                    <a:pt x="3025111" y="3440267"/>
                    <a:pt x="3033807" y="3454854"/>
                  </a:cubicBezTo>
                  <a:cubicBezTo>
                    <a:pt x="3040541" y="3466188"/>
                    <a:pt x="3048171" y="3469162"/>
                    <a:pt x="3058326" y="3459792"/>
                  </a:cubicBezTo>
                  <a:cubicBezTo>
                    <a:pt x="3068819" y="3450141"/>
                    <a:pt x="3075887" y="3453451"/>
                    <a:pt x="3082901" y="3464281"/>
                  </a:cubicBezTo>
                  <a:cubicBezTo>
                    <a:pt x="3092103" y="3478475"/>
                    <a:pt x="3101753" y="3492502"/>
                    <a:pt x="3112357" y="3505743"/>
                  </a:cubicBezTo>
                  <a:cubicBezTo>
                    <a:pt x="3121558" y="3517245"/>
                    <a:pt x="3118809" y="3524146"/>
                    <a:pt x="3107419" y="3531944"/>
                  </a:cubicBezTo>
                  <a:cubicBezTo>
                    <a:pt x="3050359" y="3570939"/>
                    <a:pt x="2992513" y="3608642"/>
                    <a:pt x="2931469" y="3641241"/>
                  </a:cubicBezTo>
                  <a:cubicBezTo>
                    <a:pt x="2909700" y="3652911"/>
                    <a:pt x="2909700" y="3653023"/>
                    <a:pt x="2920753" y="3675522"/>
                  </a:cubicBezTo>
                  <a:cubicBezTo>
                    <a:pt x="2927205" y="3688594"/>
                    <a:pt x="2934219" y="3701386"/>
                    <a:pt x="2939998" y="3714684"/>
                  </a:cubicBezTo>
                  <a:cubicBezTo>
                    <a:pt x="2945440" y="3727140"/>
                    <a:pt x="2952285" y="3728711"/>
                    <a:pt x="2964068" y="3722258"/>
                  </a:cubicBezTo>
                  <a:cubicBezTo>
                    <a:pt x="3006035" y="3699199"/>
                    <a:pt x="3047442" y="3675185"/>
                    <a:pt x="3087670" y="3649207"/>
                  </a:cubicBezTo>
                  <a:cubicBezTo>
                    <a:pt x="3107869" y="3636135"/>
                    <a:pt x="3107981" y="3636191"/>
                    <a:pt x="3121390" y="3656108"/>
                  </a:cubicBezTo>
                  <a:cubicBezTo>
                    <a:pt x="3128179" y="3666152"/>
                    <a:pt x="3135023" y="3676195"/>
                    <a:pt x="3141532" y="3686406"/>
                  </a:cubicBezTo>
                  <a:cubicBezTo>
                    <a:pt x="3147479" y="3695776"/>
                    <a:pt x="3156681" y="3704079"/>
                    <a:pt x="3149275" y="3717433"/>
                  </a:cubicBezTo>
                  <a:cubicBezTo>
                    <a:pt x="3147760" y="3720182"/>
                    <a:pt x="3151631" y="3726466"/>
                    <a:pt x="3153932" y="3730562"/>
                  </a:cubicBezTo>
                  <a:cubicBezTo>
                    <a:pt x="3161675" y="3744308"/>
                    <a:pt x="3170764" y="3757325"/>
                    <a:pt x="3177609" y="3771464"/>
                  </a:cubicBezTo>
                  <a:cubicBezTo>
                    <a:pt x="3185239" y="3787286"/>
                    <a:pt x="3192813" y="3789250"/>
                    <a:pt x="3207907" y="3778926"/>
                  </a:cubicBezTo>
                  <a:cubicBezTo>
                    <a:pt x="3265976" y="3739147"/>
                    <a:pt x="3322869" y="3697852"/>
                    <a:pt x="3377068" y="3653023"/>
                  </a:cubicBezTo>
                  <a:cubicBezTo>
                    <a:pt x="3505664" y="3546701"/>
                    <a:pt x="3619785" y="3426576"/>
                    <a:pt x="3718757" y="3292146"/>
                  </a:cubicBezTo>
                  <a:cubicBezTo>
                    <a:pt x="3734467" y="3270769"/>
                    <a:pt x="3734467" y="3270713"/>
                    <a:pt x="3712024" y="3255171"/>
                  </a:cubicBezTo>
                  <a:cubicBezTo>
                    <a:pt x="3700522" y="3247260"/>
                    <a:pt x="3688739" y="3239854"/>
                    <a:pt x="3677519" y="3231551"/>
                  </a:cubicBezTo>
                  <a:cubicBezTo>
                    <a:pt x="3668092" y="3224537"/>
                    <a:pt x="3660182" y="3223639"/>
                    <a:pt x="3653449" y="3234692"/>
                  </a:cubicBezTo>
                  <a:cubicBezTo>
                    <a:pt x="3646211" y="3246531"/>
                    <a:pt x="3637907" y="3245353"/>
                    <a:pt x="3628033" y="3237498"/>
                  </a:cubicBezTo>
                  <a:cubicBezTo>
                    <a:pt x="3615240" y="3227343"/>
                    <a:pt x="3602280" y="3217243"/>
                    <a:pt x="3588534" y="3208434"/>
                  </a:cubicBezTo>
                  <a:cubicBezTo>
                    <a:pt x="3575517" y="3200130"/>
                    <a:pt x="3575965" y="3192725"/>
                    <a:pt x="3584718" y="3180886"/>
                  </a:cubicBezTo>
                  <a:cubicBezTo>
                    <a:pt x="3646828" y="3096838"/>
                    <a:pt x="3700634" y="3007685"/>
                    <a:pt x="3747035" y="2914043"/>
                  </a:cubicBezTo>
                  <a:cubicBezTo>
                    <a:pt x="3813297" y="2780341"/>
                    <a:pt x="3862558" y="2640636"/>
                    <a:pt x="3894427" y="2494814"/>
                  </a:cubicBezTo>
                  <a:cubicBezTo>
                    <a:pt x="3899588" y="2470969"/>
                    <a:pt x="3899252" y="2470409"/>
                    <a:pt x="3876023" y="2466200"/>
                  </a:cubicBezTo>
                  <a:cubicBezTo>
                    <a:pt x="3862895" y="2463843"/>
                    <a:pt x="3849485" y="2462497"/>
                    <a:pt x="3836693" y="2458962"/>
                  </a:cubicBezTo>
                  <a:cubicBezTo>
                    <a:pt x="3819580" y="2454193"/>
                    <a:pt x="3812960" y="2460702"/>
                    <a:pt x="3809425" y="2477197"/>
                  </a:cubicBezTo>
                  <a:cubicBezTo>
                    <a:pt x="3792930" y="2554344"/>
                    <a:pt x="3770711" y="2629919"/>
                    <a:pt x="3743107" y="2703868"/>
                  </a:cubicBezTo>
                  <a:cubicBezTo>
                    <a:pt x="3734018" y="2728274"/>
                    <a:pt x="3723582" y="2752176"/>
                    <a:pt x="3714605" y="2776638"/>
                  </a:cubicBezTo>
                  <a:cubicBezTo>
                    <a:pt x="3709780" y="2789654"/>
                    <a:pt x="3703271" y="2793638"/>
                    <a:pt x="3690086" y="2787074"/>
                  </a:cubicBezTo>
                  <a:cubicBezTo>
                    <a:pt x="3674376" y="2779275"/>
                    <a:pt x="3658106" y="2772430"/>
                    <a:pt x="3641779" y="2765978"/>
                  </a:cubicBezTo>
                  <a:cubicBezTo>
                    <a:pt x="3630726" y="2761601"/>
                    <a:pt x="3629042" y="2755430"/>
                    <a:pt x="3633363" y="2744769"/>
                  </a:cubicBezTo>
                  <a:cubicBezTo>
                    <a:pt x="3646267" y="2712789"/>
                    <a:pt x="3657993" y="2680247"/>
                    <a:pt x="3671010" y="2648267"/>
                  </a:cubicBezTo>
                  <a:cubicBezTo>
                    <a:pt x="3676452" y="2634913"/>
                    <a:pt x="3673198" y="2628741"/>
                    <a:pt x="3659509" y="2624421"/>
                  </a:cubicBezTo>
                  <a:cubicBezTo>
                    <a:pt x="3617877" y="2611348"/>
                    <a:pt x="3576639" y="2597153"/>
                    <a:pt x="3535232" y="2583351"/>
                  </a:cubicBezTo>
                  <a:cubicBezTo>
                    <a:pt x="3511948" y="2575608"/>
                    <a:pt x="3511948" y="2575496"/>
                    <a:pt x="3519130" y="2553110"/>
                  </a:cubicBezTo>
                  <a:cubicBezTo>
                    <a:pt x="3555907" y="2438273"/>
                    <a:pt x="3578389" y="2321228"/>
                    <a:pt x="3586597" y="2202092"/>
                  </a:cubicBezTo>
                  <a:lnTo>
                    <a:pt x="3587592" y="2167561"/>
                  </a:lnTo>
                  <a:lnTo>
                    <a:pt x="3674744" y="2167561"/>
                  </a:lnTo>
                  <a:lnTo>
                    <a:pt x="3669391" y="2256797"/>
                  </a:lnTo>
                  <a:cubicBezTo>
                    <a:pt x="3661136" y="2339063"/>
                    <a:pt x="3646295" y="2420670"/>
                    <a:pt x="3624946" y="2501603"/>
                  </a:cubicBezTo>
                  <a:cubicBezTo>
                    <a:pt x="3621019" y="2516528"/>
                    <a:pt x="3623881" y="2524271"/>
                    <a:pt x="3639366" y="2527917"/>
                  </a:cubicBezTo>
                  <a:cubicBezTo>
                    <a:pt x="3654683" y="2531508"/>
                    <a:pt x="3669776" y="2536277"/>
                    <a:pt x="3684532" y="2541719"/>
                  </a:cubicBezTo>
                  <a:cubicBezTo>
                    <a:pt x="3698166" y="2546769"/>
                    <a:pt x="3704169" y="2542674"/>
                    <a:pt x="3707704" y="2528815"/>
                  </a:cubicBezTo>
                  <a:cubicBezTo>
                    <a:pt x="3720552" y="2478880"/>
                    <a:pt x="3732110" y="2428665"/>
                    <a:pt x="3739573" y="2377664"/>
                  </a:cubicBezTo>
                  <a:cubicBezTo>
                    <a:pt x="3742153" y="2359822"/>
                    <a:pt x="3749503" y="2356007"/>
                    <a:pt x="3766167" y="2359092"/>
                  </a:cubicBezTo>
                  <a:cubicBezTo>
                    <a:pt x="3809032" y="2367116"/>
                    <a:pt x="3852234" y="2373344"/>
                    <a:pt x="3895156" y="2381255"/>
                  </a:cubicBezTo>
                  <a:cubicBezTo>
                    <a:pt x="3909968" y="2384004"/>
                    <a:pt x="3916083" y="2379740"/>
                    <a:pt x="3918216" y="2364872"/>
                  </a:cubicBezTo>
                  <a:cubicBezTo>
                    <a:pt x="3926716" y="2304978"/>
                    <a:pt x="3932425" y="2244958"/>
                    <a:pt x="3935153" y="2184812"/>
                  </a:cubicBezTo>
                  <a:lnTo>
                    <a:pt x="3935063" y="2167561"/>
                  </a:lnTo>
                  <a:lnTo>
                    <a:pt x="4022720" y="2167561"/>
                  </a:lnTo>
                  <a:lnTo>
                    <a:pt x="4022798" y="2174839"/>
                  </a:lnTo>
                  <a:cubicBezTo>
                    <a:pt x="4015617" y="2357635"/>
                    <a:pt x="3983467" y="2536052"/>
                    <a:pt x="3925285" y="2709646"/>
                  </a:cubicBezTo>
                  <a:cubicBezTo>
                    <a:pt x="3875687" y="2857488"/>
                    <a:pt x="3809032" y="2997193"/>
                    <a:pt x="3725658" y="3128931"/>
                  </a:cubicBezTo>
                  <a:cubicBezTo>
                    <a:pt x="3712361" y="3149915"/>
                    <a:pt x="3712361" y="3149971"/>
                    <a:pt x="3733008" y="3164222"/>
                  </a:cubicBezTo>
                  <a:cubicBezTo>
                    <a:pt x="3744454" y="3172133"/>
                    <a:pt x="3756517" y="3179259"/>
                    <a:pt x="3767401" y="3187955"/>
                  </a:cubicBezTo>
                  <a:cubicBezTo>
                    <a:pt x="3779465" y="3197606"/>
                    <a:pt x="3786533" y="3195025"/>
                    <a:pt x="3794501" y="3182345"/>
                  </a:cubicBezTo>
                  <a:cubicBezTo>
                    <a:pt x="3836244" y="3116083"/>
                    <a:pt x="3874845" y="3048194"/>
                    <a:pt x="3908958" y="2977724"/>
                  </a:cubicBezTo>
                  <a:cubicBezTo>
                    <a:pt x="4029138" y="2729453"/>
                    <a:pt x="4095905" y="2467659"/>
                    <a:pt x="4108305" y="2191951"/>
                  </a:cubicBezTo>
                  <a:lnTo>
                    <a:pt x="4107997" y="2167561"/>
                  </a:lnTo>
                  <a:lnTo>
                    <a:pt x="4193476" y="2167561"/>
                  </a:lnTo>
                  <a:lnTo>
                    <a:pt x="4191272" y="2279517"/>
                  </a:lnTo>
                  <a:cubicBezTo>
                    <a:pt x="4157205" y="2737539"/>
                    <a:pt x="3973916" y="3151290"/>
                    <a:pt x="3644977" y="3516628"/>
                  </a:cubicBezTo>
                  <a:cubicBezTo>
                    <a:pt x="3355747" y="3837781"/>
                    <a:pt x="2995824" y="4045039"/>
                    <a:pt x="2575080" y="4144965"/>
                  </a:cubicBezTo>
                  <a:cubicBezTo>
                    <a:pt x="2358734" y="4196359"/>
                    <a:pt x="2139413" y="4211003"/>
                    <a:pt x="1917847" y="4191870"/>
                  </a:cubicBezTo>
                  <a:cubicBezTo>
                    <a:pt x="1554109" y="4160451"/>
                    <a:pt x="1221733" y="4040831"/>
                    <a:pt x="919431" y="3836716"/>
                  </a:cubicBezTo>
                  <a:cubicBezTo>
                    <a:pt x="894800" y="3820052"/>
                    <a:pt x="894912" y="3819883"/>
                    <a:pt x="912137" y="3795646"/>
                  </a:cubicBezTo>
                  <a:cubicBezTo>
                    <a:pt x="919543" y="3785266"/>
                    <a:pt x="927511" y="3775223"/>
                    <a:pt x="934075" y="3764394"/>
                  </a:cubicBezTo>
                  <a:cubicBezTo>
                    <a:pt x="942042" y="3751266"/>
                    <a:pt x="950121" y="3751602"/>
                    <a:pt x="962016" y="3759905"/>
                  </a:cubicBezTo>
                  <a:cubicBezTo>
                    <a:pt x="1031251" y="3808045"/>
                    <a:pt x="1103629" y="3851191"/>
                    <a:pt x="1178587" y="3889849"/>
                  </a:cubicBezTo>
                  <a:cubicBezTo>
                    <a:pt x="1365927" y="3986464"/>
                    <a:pt x="1563535" y="4052109"/>
                    <a:pt x="1771578" y="4086222"/>
                  </a:cubicBezTo>
                  <a:cubicBezTo>
                    <a:pt x="1796938" y="4090374"/>
                    <a:pt x="1797499" y="4089756"/>
                    <a:pt x="1800921" y="4063779"/>
                  </a:cubicBezTo>
                  <a:cubicBezTo>
                    <a:pt x="1802548" y="4051155"/>
                    <a:pt x="1803278" y="4038363"/>
                    <a:pt x="1805746" y="4025907"/>
                  </a:cubicBezTo>
                  <a:cubicBezTo>
                    <a:pt x="1809000" y="4009805"/>
                    <a:pt x="1803558" y="4003577"/>
                    <a:pt x="1787006" y="4000883"/>
                  </a:cubicBezTo>
                  <a:cubicBezTo>
                    <a:pt x="1653193" y="3979002"/>
                    <a:pt x="1523138" y="3943093"/>
                    <a:pt x="1396786" y="3893776"/>
                  </a:cubicBezTo>
                  <a:cubicBezTo>
                    <a:pt x="1359474" y="3879188"/>
                    <a:pt x="1364244" y="3881881"/>
                    <a:pt x="1377597" y="3849676"/>
                  </a:cubicBezTo>
                  <a:cubicBezTo>
                    <a:pt x="1392465" y="3813880"/>
                    <a:pt x="1406941" y="3777860"/>
                    <a:pt x="1423156" y="3742625"/>
                  </a:cubicBezTo>
                  <a:cubicBezTo>
                    <a:pt x="1430787" y="3725962"/>
                    <a:pt x="1427588" y="3718611"/>
                    <a:pt x="1410644" y="3711430"/>
                  </a:cubicBezTo>
                  <a:cubicBezTo>
                    <a:pt x="1268077" y="3651115"/>
                    <a:pt x="1136339" y="3572173"/>
                    <a:pt x="1014981" y="3476063"/>
                  </a:cubicBezTo>
                  <a:cubicBezTo>
                    <a:pt x="989340" y="3455752"/>
                    <a:pt x="964877" y="3433983"/>
                    <a:pt x="939405" y="3413392"/>
                  </a:cubicBezTo>
                  <a:cubicBezTo>
                    <a:pt x="928689" y="3404751"/>
                    <a:pt x="927286" y="3397906"/>
                    <a:pt x="937385" y="3387021"/>
                  </a:cubicBezTo>
                  <a:cubicBezTo>
                    <a:pt x="967851" y="3354087"/>
                    <a:pt x="996914" y="3319918"/>
                    <a:pt x="1027380" y="3286983"/>
                  </a:cubicBezTo>
                  <a:cubicBezTo>
                    <a:pt x="1038153" y="3275313"/>
                    <a:pt x="1037255" y="3267907"/>
                    <a:pt x="1025753" y="3257247"/>
                  </a:cubicBezTo>
                  <a:cubicBezTo>
                    <a:pt x="880774" y="3123321"/>
                    <a:pt x="765250" y="2967344"/>
                    <a:pt x="678678" y="2789992"/>
                  </a:cubicBezTo>
                  <a:cubicBezTo>
                    <a:pt x="671720" y="2775740"/>
                    <a:pt x="664988" y="2773159"/>
                    <a:pt x="650792" y="2780116"/>
                  </a:cubicBezTo>
                  <a:cubicBezTo>
                    <a:pt x="610508" y="2799866"/>
                    <a:pt x="569495" y="2818045"/>
                    <a:pt x="529154" y="2837626"/>
                  </a:cubicBezTo>
                  <a:cubicBezTo>
                    <a:pt x="516137" y="2843965"/>
                    <a:pt x="510245" y="2840936"/>
                    <a:pt x="504354" y="2828087"/>
                  </a:cubicBezTo>
                  <a:cubicBezTo>
                    <a:pt x="428554" y="2662518"/>
                    <a:pt x="379854" y="2489372"/>
                    <a:pt x="358197" y="2308597"/>
                  </a:cubicBezTo>
                  <a:cubicBezTo>
                    <a:pt x="355504" y="2285818"/>
                    <a:pt x="354045" y="2284471"/>
                    <a:pt x="330817" y="2285762"/>
                  </a:cubicBezTo>
                  <a:cubicBezTo>
                    <a:pt x="318136" y="2286491"/>
                    <a:pt x="305457" y="2287950"/>
                    <a:pt x="292776" y="2289015"/>
                  </a:cubicBezTo>
                  <a:cubicBezTo>
                    <a:pt x="271681" y="2290755"/>
                    <a:pt x="269211" y="2293561"/>
                    <a:pt x="271793" y="2315217"/>
                  </a:cubicBezTo>
                  <a:cubicBezTo>
                    <a:pt x="279647" y="2381479"/>
                    <a:pt x="290644" y="2447236"/>
                    <a:pt x="306130" y="2512151"/>
                  </a:cubicBezTo>
                  <a:cubicBezTo>
                    <a:pt x="313985" y="2545142"/>
                    <a:pt x="322738" y="2577965"/>
                    <a:pt x="331882" y="2610618"/>
                  </a:cubicBezTo>
                  <a:cubicBezTo>
                    <a:pt x="335417" y="2623130"/>
                    <a:pt x="332893" y="2630031"/>
                    <a:pt x="319708" y="2633229"/>
                  </a:cubicBezTo>
                  <a:cubicBezTo>
                    <a:pt x="304390" y="2636989"/>
                    <a:pt x="289074" y="2641028"/>
                    <a:pt x="274374" y="2646527"/>
                  </a:cubicBezTo>
                  <a:cubicBezTo>
                    <a:pt x="259056" y="2652250"/>
                    <a:pt x="251763" y="2648771"/>
                    <a:pt x="247106" y="2632276"/>
                  </a:cubicBezTo>
                  <a:cubicBezTo>
                    <a:pt x="220119" y="2536390"/>
                    <a:pt x="199864" y="2439213"/>
                    <a:pt x="187464" y="2340410"/>
                  </a:cubicBezTo>
                  <a:cubicBezTo>
                    <a:pt x="182359" y="2299564"/>
                    <a:pt x="178768" y="2258494"/>
                    <a:pt x="176019" y="2217367"/>
                  </a:cubicBezTo>
                  <a:cubicBezTo>
                    <a:pt x="174785" y="2199582"/>
                    <a:pt x="180732" y="2191334"/>
                    <a:pt x="199022" y="2191503"/>
                  </a:cubicBezTo>
                  <a:cubicBezTo>
                    <a:pt x="214115" y="2191671"/>
                    <a:pt x="229264" y="2190156"/>
                    <a:pt x="244413" y="2189707"/>
                  </a:cubicBezTo>
                  <a:cubicBezTo>
                    <a:pt x="248564" y="2189539"/>
                    <a:pt x="254343" y="2188922"/>
                    <a:pt x="256700" y="2191222"/>
                  </a:cubicBezTo>
                  <a:cubicBezTo>
                    <a:pt x="282565" y="2216638"/>
                    <a:pt x="311404" y="2195878"/>
                    <a:pt x="338616" y="2196496"/>
                  </a:cubicBezTo>
                  <a:cubicBezTo>
                    <a:pt x="348996" y="2196720"/>
                    <a:pt x="347424" y="2185163"/>
                    <a:pt x="347424" y="2177532"/>
                  </a:cubicBezTo>
                  <a:close/>
                  <a:moveTo>
                    <a:pt x="4044" y="2167561"/>
                  </a:moveTo>
                  <a:lnTo>
                    <a:pt x="89470" y="2167561"/>
                  </a:lnTo>
                  <a:lnTo>
                    <a:pt x="100147" y="2341163"/>
                  </a:lnTo>
                  <a:cubicBezTo>
                    <a:pt x="127757" y="2573116"/>
                    <a:pt x="194927" y="2795561"/>
                    <a:pt x="302651" y="3008190"/>
                  </a:cubicBezTo>
                  <a:cubicBezTo>
                    <a:pt x="404709" y="3209557"/>
                    <a:pt x="537289" y="3388424"/>
                    <a:pt x="699381" y="3545467"/>
                  </a:cubicBezTo>
                  <a:cubicBezTo>
                    <a:pt x="716886" y="3562467"/>
                    <a:pt x="716942" y="3562523"/>
                    <a:pt x="732933" y="3545186"/>
                  </a:cubicBezTo>
                  <a:cubicBezTo>
                    <a:pt x="742751" y="3534470"/>
                    <a:pt x="751841" y="3523024"/>
                    <a:pt x="762277" y="3512924"/>
                  </a:cubicBezTo>
                  <a:cubicBezTo>
                    <a:pt x="773049" y="3502489"/>
                    <a:pt x="772263" y="3494914"/>
                    <a:pt x="761379" y="3484647"/>
                  </a:cubicBezTo>
                  <a:cubicBezTo>
                    <a:pt x="706731" y="3432917"/>
                    <a:pt x="656123" y="3377371"/>
                    <a:pt x="608488" y="3319132"/>
                  </a:cubicBezTo>
                  <a:cubicBezTo>
                    <a:pt x="488364" y="3172133"/>
                    <a:pt x="391637" y="3011164"/>
                    <a:pt x="318754" y="2835830"/>
                  </a:cubicBezTo>
                  <a:cubicBezTo>
                    <a:pt x="308992" y="2812321"/>
                    <a:pt x="309215" y="2812209"/>
                    <a:pt x="332219" y="2802896"/>
                  </a:cubicBezTo>
                  <a:cubicBezTo>
                    <a:pt x="345685" y="2797454"/>
                    <a:pt x="359543" y="2792797"/>
                    <a:pt x="372672" y="2786569"/>
                  </a:cubicBezTo>
                  <a:cubicBezTo>
                    <a:pt x="385857" y="2780285"/>
                    <a:pt x="392141" y="2784605"/>
                    <a:pt x="397247" y="2797397"/>
                  </a:cubicBezTo>
                  <a:cubicBezTo>
                    <a:pt x="422495" y="2860517"/>
                    <a:pt x="451895" y="2921674"/>
                    <a:pt x="484549" y="2981259"/>
                  </a:cubicBezTo>
                  <a:cubicBezTo>
                    <a:pt x="497678" y="3005160"/>
                    <a:pt x="497734" y="3005104"/>
                    <a:pt x="520457" y="2991638"/>
                  </a:cubicBezTo>
                  <a:cubicBezTo>
                    <a:pt x="556983" y="2970093"/>
                    <a:pt x="593788" y="2948885"/>
                    <a:pt x="629977" y="2926779"/>
                  </a:cubicBezTo>
                  <a:cubicBezTo>
                    <a:pt x="642208" y="2919261"/>
                    <a:pt x="649446" y="2919373"/>
                    <a:pt x="657301" y="2933007"/>
                  </a:cubicBezTo>
                  <a:cubicBezTo>
                    <a:pt x="716157" y="3035290"/>
                    <a:pt x="785336" y="3130166"/>
                    <a:pt x="865063" y="3217186"/>
                  </a:cubicBezTo>
                  <a:cubicBezTo>
                    <a:pt x="876060" y="3229194"/>
                    <a:pt x="875331" y="3236656"/>
                    <a:pt x="862820" y="3246306"/>
                  </a:cubicBezTo>
                  <a:cubicBezTo>
                    <a:pt x="850364" y="3255900"/>
                    <a:pt x="838918" y="3266897"/>
                    <a:pt x="827865" y="3278119"/>
                  </a:cubicBezTo>
                  <a:cubicBezTo>
                    <a:pt x="817934" y="3288217"/>
                    <a:pt x="810809" y="3287600"/>
                    <a:pt x="801214" y="3276997"/>
                  </a:cubicBezTo>
                  <a:cubicBezTo>
                    <a:pt x="756890" y="3227903"/>
                    <a:pt x="715091" y="3176790"/>
                    <a:pt x="676546" y="3123040"/>
                  </a:cubicBezTo>
                  <a:cubicBezTo>
                    <a:pt x="659938" y="3099868"/>
                    <a:pt x="643330" y="3076640"/>
                    <a:pt x="628462" y="3052402"/>
                  </a:cubicBezTo>
                  <a:cubicBezTo>
                    <a:pt x="619598" y="3037927"/>
                    <a:pt x="611518" y="3036580"/>
                    <a:pt x="598277" y="3046118"/>
                  </a:cubicBezTo>
                  <a:cubicBezTo>
                    <a:pt x="585990" y="3054927"/>
                    <a:pt x="572805" y="3062613"/>
                    <a:pt x="559339" y="3069515"/>
                  </a:cubicBezTo>
                  <a:cubicBezTo>
                    <a:pt x="545874" y="3076472"/>
                    <a:pt x="544471" y="3083485"/>
                    <a:pt x="552886" y="3096389"/>
                  </a:cubicBezTo>
                  <a:cubicBezTo>
                    <a:pt x="600466" y="3168991"/>
                    <a:pt x="652307" y="3238395"/>
                    <a:pt x="709255" y="3303872"/>
                  </a:cubicBezTo>
                  <a:cubicBezTo>
                    <a:pt x="858835" y="3475894"/>
                    <a:pt x="1034225" y="3615600"/>
                    <a:pt x="1235424" y="3722763"/>
                  </a:cubicBezTo>
                  <a:cubicBezTo>
                    <a:pt x="1250460" y="3730787"/>
                    <a:pt x="1252704" y="3738473"/>
                    <a:pt x="1244064" y="3752331"/>
                  </a:cubicBezTo>
                  <a:cubicBezTo>
                    <a:pt x="1236714" y="3764113"/>
                    <a:pt x="1231047" y="3776962"/>
                    <a:pt x="1224538" y="3789306"/>
                  </a:cubicBezTo>
                  <a:cubicBezTo>
                    <a:pt x="1213598" y="3810177"/>
                    <a:pt x="1213485" y="3810345"/>
                    <a:pt x="1191941" y="3798844"/>
                  </a:cubicBezTo>
                  <a:cubicBezTo>
                    <a:pt x="1087976" y="3743186"/>
                    <a:pt x="989788" y="3678832"/>
                    <a:pt x="897718" y="3605164"/>
                  </a:cubicBezTo>
                  <a:cubicBezTo>
                    <a:pt x="883523" y="3593831"/>
                    <a:pt x="869048" y="3582778"/>
                    <a:pt x="855750" y="3570378"/>
                  </a:cubicBezTo>
                  <a:cubicBezTo>
                    <a:pt x="844641" y="3559998"/>
                    <a:pt x="836225" y="3558483"/>
                    <a:pt x="826070" y="3571500"/>
                  </a:cubicBezTo>
                  <a:cubicBezTo>
                    <a:pt x="815971" y="3584404"/>
                    <a:pt x="804693" y="3596355"/>
                    <a:pt x="793248" y="3608025"/>
                  </a:cubicBezTo>
                  <a:cubicBezTo>
                    <a:pt x="784832" y="3616665"/>
                    <a:pt x="782868" y="3624072"/>
                    <a:pt x="793865" y="3631647"/>
                  </a:cubicBezTo>
                  <a:cubicBezTo>
                    <a:pt x="803907" y="3638604"/>
                    <a:pt x="802729" y="3645616"/>
                    <a:pt x="795099" y="3654033"/>
                  </a:cubicBezTo>
                  <a:cubicBezTo>
                    <a:pt x="784102" y="3666152"/>
                    <a:pt x="773161" y="3678439"/>
                    <a:pt x="763623" y="3691680"/>
                  </a:cubicBezTo>
                  <a:cubicBezTo>
                    <a:pt x="753917" y="3705146"/>
                    <a:pt x="746005" y="3705651"/>
                    <a:pt x="733270" y="3694597"/>
                  </a:cubicBezTo>
                  <a:cubicBezTo>
                    <a:pt x="676041" y="3644775"/>
                    <a:pt x="620832" y="3592933"/>
                    <a:pt x="569158" y="3537443"/>
                  </a:cubicBezTo>
                  <a:cubicBezTo>
                    <a:pt x="297321" y="3245633"/>
                    <a:pt x="113853" y="2906132"/>
                    <a:pt x="40746" y="2513779"/>
                  </a:cubicBezTo>
                  <a:cubicBezTo>
                    <a:pt x="24602" y="2427151"/>
                    <a:pt x="13129" y="2341738"/>
                    <a:pt x="6336" y="2257567"/>
                  </a:cubicBezTo>
                  <a:close/>
                  <a:moveTo>
                    <a:pt x="4007872" y="1972653"/>
                  </a:moveTo>
                  <a:cubicBezTo>
                    <a:pt x="4018650" y="1973571"/>
                    <a:pt x="4019502" y="1978662"/>
                    <a:pt x="4020891" y="1996756"/>
                  </a:cubicBezTo>
                  <a:lnTo>
                    <a:pt x="4021135" y="2019516"/>
                  </a:lnTo>
                  <a:lnTo>
                    <a:pt x="3934288" y="2019516"/>
                  </a:lnTo>
                  <a:lnTo>
                    <a:pt x="3934206" y="2003994"/>
                  </a:lnTo>
                  <a:cubicBezTo>
                    <a:pt x="3932803" y="1978914"/>
                    <a:pt x="3933140" y="1978016"/>
                    <a:pt x="3959005" y="1975660"/>
                  </a:cubicBezTo>
                  <a:cubicBezTo>
                    <a:pt x="3970451" y="1974594"/>
                    <a:pt x="3981897" y="1973360"/>
                    <a:pt x="3993398" y="1972799"/>
                  </a:cubicBezTo>
                  <a:cubicBezTo>
                    <a:pt x="3999584" y="1972505"/>
                    <a:pt x="4004279" y="1972347"/>
                    <a:pt x="4007872" y="1972653"/>
                  </a:cubicBezTo>
                  <a:close/>
                  <a:moveTo>
                    <a:pt x="373234" y="1961858"/>
                  </a:moveTo>
                  <a:cubicBezTo>
                    <a:pt x="388887" y="1963653"/>
                    <a:pt x="404597" y="1964943"/>
                    <a:pt x="420307" y="1965841"/>
                  </a:cubicBezTo>
                  <a:cubicBezTo>
                    <a:pt x="433267" y="1966571"/>
                    <a:pt x="438317" y="1972574"/>
                    <a:pt x="437363" y="1985703"/>
                  </a:cubicBezTo>
                  <a:lnTo>
                    <a:pt x="436191" y="2019516"/>
                  </a:lnTo>
                  <a:lnTo>
                    <a:pt x="348211" y="2019516"/>
                  </a:lnTo>
                  <a:lnTo>
                    <a:pt x="350117" y="1981271"/>
                  </a:lnTo>
                  <a:cubicBezTo>
                    <a:pt x="350342" y="1965056"/>
                    <a:pt x="358253" y="1960174"/>
                    <a:pt x="373234" y="1961858"/>
                  </a:cubicBezTo>
                  <a:close/>
                  <a:moveTo>
                    <a:pt x="2767189" y="1920003"/>
                  </a:moveTo>
                  <a:cubicBezTo>
                    <a:pt x="2780150" y="1915851"/>
                    <a:pt x="2785929" y="1919890"/>
                    <a:pt x="2789015" y="1932907"/>
                  </a:cubicBezTo>
                  <a:lnTo>
                    <a:pt x="2803112" y="2019516"/>
                  </a:lnTo>
                  <a:lnTo>
                    <a:pt x="2714143" y="2019516"/>
                  </a:lnTo>
                  <a:lnTo>
                    <a:pt x="2705247" y="1958772"/>
                  </a:lnTo>
                  <a:cubicBezTo>
                    <a:pt x="2700871" y="1942333"/>
                    <a:pt x="2705697" y="1935375"/>
                    <a:pt x="2721519" y="1932178"/>
                  </a:cubicBezTo>
                  <a:cubicBezTo>
                    <a:pt x="2736947" y="1929036"/>
                    <a:pt x="2752208" y="1924828"/>
                    <a:pt x="2767189" y="1920003"/>
                  </a:cubicBezTo>
                  <a:close/>
                  <a:moveTo>
                    <a:pt x="2095705" y="1910295"/>
                  </a:moveTo>
                  <a:cubicBezTo>
                    <a:pt x="2149624" y="1910183"/>
                    <a:pt x="2197651" y="1931602"/>
                    <a:pt x="2231982" y="1966599"/>
                  </a:cubicBezTo>
                  <a:lnTo>
                    <a:pt x="2266508" y="2019516"/>
                  </a:lnTo>
                  <a:lnTo>
                    <a:pt x="2158215" y="2019516"/>
                  </a:lnTo>
                  <a:lnTo>
                    <a:pt x="2136450" y="2005296"/>
                  </a:lnTo>
                  <a:cubicBezTo>
                    <a:pt x="2124607" y="2000399"/>
                    <a:pt x="2111611" y="1997639"/>
                    <a:pt x="2097949" y="1997485"/>
                  </a:cubicBezTo>
                  <a:cubicBezTo>
                    <a:pt x="2084021" y="1997331"/>
                    <a:pt x="2070730" y="1999831"/>
                    <a:pt x="2058587" y="2004518"/>
                  </a:cubicBezTo>
                  <a:lnTo>
                    <a:pt x="2034411" y="2019516"/>
                  </a:lnTo>
                  <a:lnTo>
                    <a:pt x="1925186" y="2019516"/>
                  </a:lnTo>
                  <a:lnTo>
                    <a:pt x="1930860" y="2006515"/>
                  </a:lnTo>
                  <a:cubicBezTo>
                    <a:pt x="1963167" y="1949548"/>
                    <a:pt x="2024275" y="1910471"/>
                    <a:pt x="2095705" y="1910295"/>
                  </a:cubicBezTo>
                  <a:close/>
                  <a:moveTo>
                    <a:pt x="3623769" y="1784393"/>
                  </a:moveTo>
                  <a:cubicBezTo>
                    <a:pt x="3638749" y="1780353"/>
                    <a:pt x="3645650" y="1784785"/>
                    <a:pt x="3648568" y="1800664"/>
                  </a:cubicBezTo>
                  <a:cubicBezTo>
                    <a:pt x="3661191" y="1869338"/>
                    <a:pt x="3670168" y="1938405"/>
                    <a:pt x="3674320" y="2008034"/>
                  </a:cubicBezTo>
                  <a:lnTo>
                    <a:pt x="3674550" y="2019516"/>
                  </a:lnTo>
                  <a:lnTo>
                    <a:pt x="3586532" y="2019516"/>
                  </a:lnTo>
                  <a:lnTo>
                    <a:pt x="3582727" y="1951640"/>
                  </a:lnTo>
                  <a:cubicBezTo>
                    <a:pt x="3578322" y="1908277"/>
                    <a:pt x="3571954" y="1865103"/>
                    <a:pt x="3563622" y="1822153"/>
                  </a:cubicBezTo>
                  <a:cubicBezTo>
                    <a:pt x="3559134" y="1798980"/>
                    <a:pt x="3559526" y="1798419"/>
                    <a:pt x="3582923" y="1793258"/>
                  </a:cubicBezTo>
                  <a:cubicBezTo>
                    <a:pt x="3596500" y="1790228"/>
                    <a:pt x="3610302" y="1787983"/>
                    <a:pt x="3623769" y="1784393"/>
                  </a:cubicBezTo>
                  <a:close/>
                  <a:moveTo>
                    <a:pt x="1685510" y="1763718"/>
                  </a:moveTo>
                  <a:cubicBezTo>
                    <a:pt x="1690475" y="1763297"/>
                    <a:pt x="1695637" y="1766215"/>
                    <a:pt x="1701837" y="1772330"/>
                  </a:cubicBezTo>
                  <a:cubicBezTo>
                    <a:pt x="1712161" y="1782541"/>
                    <a:pt x="1723495" y="1791855"/>
                    <a:pt x="1735388" y="1800159"/>
                  </a:cubicBezTo>
                  <a:cubicBezTo>
                    <a:pt x="1748405" y="1809304"/>
                    <a:pt x="1748181" y="1816878"/>
                    <a:pt x="1738755" y="1829502"/>
                  </a:cubicBezTo>
                  <a:cubicBezTo>
                    <a:pt x="1701388" y="1879550"/>
                    <a:pt x="1675635" y="1932711"/>
                    <a:pt x="1661363" y="1988789"/>
                  </a:cubicBezTo>
                  <a:lnTo>
                    <a:pt x="1656800" y="2019516"/>
                  </a:lnTo>
                  <a:lnTo>
                    <a:pt x="1567629" y="2019516"/>
                  </a:lnTo>
                  <a:lnTo>
                    <a:pt x="1578893" y="1960716"/>
                  </a:lnTo>
                  <a:cubicBezTo>
                    <a:pt x="1596648" y="1893759"/>
                    <a:pt x="1627903" y="1832112"/>
                    <a:pt x="1670361" y="1775135"/>
                  </a:cubicBezTo>
                  <a:cubicBezTo>
                    <a:pt x="1675776" y="1767898"/>
                    <a:pt x="1680545" y="1764139"/>
                    <a:pt x="1685510" y="1763718"/>
                  </a:cubicBezTo>
                  <a:close/>
                  <a:moveTo>
                    <a:pt x="2122491" y="1562667"/>
                  </a:moveTo>
                  <a:cubicBezTo>
                    <a:pt x="2129847" y="1563182"/>
                    <a:pt x="2140114" y="1564651"/>
                    <a:pt x="2154561" y="1565970"/>
                  </a:cubicBezTo>
                  <a:cubicBezTo>
                    <a:pt x="2250279" y="1574722"/>
                    <a:pt x="2336515" y="1609957"/>
                    <a:pt x="2414504" y="1665896"/>
                  </a:cubicBezTo>
                  <a:cubicBezTo>
                    <a:pt x="2425837" y="1674031"/>
                    <a:pt x="2428250" y="1681212"/>
                    <a:pt x="2418431" y="1692209"/>
                  </a:cubicBezTo>
                  <a:cubicBezTo>
                    <a:pt x="2408780" y="1703038"/>
                    <a:pt x="2399579" y="1714428"/>
                    <a:pt x="2391556" y="1726547"/>
                  </a:cubicBezTo>
                  <a:cubicBezTo>
                    <a:pt x="2381512" y="1741696"/>
                    <a:pt x="2372647" y="1744052"/>
                    <a:pt x="2356825" y="1732270"/>
                  </a:cubicBezTo>
                  <a:cubicBezTo>
                    <a:pt x="2312614" y="1699335"/>
                    <a:pt x="2262847" y="1677454"/>
                    <a:pt x="2209546" y="1663314"/>
                  </a:cubicBezTo>
                  <a:cubicBezTo>
                    <a:pt x="2194453" y="1659331"/>
                    <a:pt x="2186093" y="1661800"/>
                    <a:pt x="2185701" y="1679025"/>
                  </a:cubicBezTo>
                  <a:cubicBezTo>
                    <a:pt x="2185532" y="1688114"/>
                    <a:pt x="2184017" y="1697090"/>
                    <a:pt x="2183344" y="1706180"/>
                  </a:cubicBezTo>
                  <a:cubicBezTo>
                    <a:pt x="2180651" y="1743996"/>
                    <a:pt x="2180819" y="1743547"/>
                    <a:pt x="2215605" y="1755834"/>
                  </a:cubicBezTo>
                  <a:cubicBezTo>
                    <a:pt x="2305207" y="1787479"/>
                    <a:pt x="2372424" y="1845549"/>
                    <a:pt x="2418599" y="1928474"/>
                  </a:cubicBezTo>
                  <a:cubicBezTo>
                    <a:pt x="2425444" y="1940706"/>
                    <a:pt x="2424602" y="1947999"/>
                    <a:pt x="2410744" y="1953554"/>
                  </a:cubicBezTo>
                  <a:cubicBezTo>
                    <a:pt x="2396156" y="1959389"/>
                    <a:pt x="2381624" y="1965897"/>
                    <a:pt x="2368047" y="1973753"/>
                  </a:cubicBezTo>
                  <a:cubicBezTo>
                    <a:pt x="2353740" y="1982000"/>
                    <a:pt x="2346783" y="1978689"/>
                    <a:pt x="2338535" y="1964326"/>
                  </a:cubicBezTo>
                  <a:cubicBezTo>
                    <a:pt x="2271993" y="1848467"/>
                    <a:pt x="2139244" y="1796512"/>
                    <a:pt x="2013733" y="1836291"/>
                  </a:cubicBezTo>
                  <a:cubicBezTo>
                    <a:pt x="1951820" y="1855929"/>
                    <a:pt x="1901226" y="1895722"/>
                    <a:pt x="1867576" y="1947095"/>
                  </a:cubicBezTo>
                  <a:lnTo>
                    <a:pt x="1835874" y="2019516"/>
                  </a:lnTo>
                  <a:lnTo>
                    <a:pt x="1746081" y="2019516"/>
                  </a:lnTo>
                  <a:lnTo>
                    <a:pt x="1750145" y="1995914"/>
                  </a:lnTo>
                  <a:cubicBezTo>
                    <a:pt x="1792281" y="1850431"/>
                    <a:pt x="1915154" y="1752804"/>
                    <a:pt x="2070738" y="1737376"/>
                  </a:cubicBezTo>
                  <a:cubicBezTo>
                    <a:pt x="2087458" y="1735692"/>
                    <a:pt x="2094135" y="1729914"/>
                    <a:pt x="2094752" y="1713418"/>
                  </a:cubicBezTo>
                  <a:cubicBezTo>
                    <a:pt x="2095986" y="1680091"/>
                    <a:pt x="2097781" y="1646819"/>
                    <a:pt x="2100643" y="1613605"/>
                  </a:cubicBezTo>
                  <a:cubicBezTo>
                    <a:pt x="2104557" y="1568159"/>
                    <a:pt x="2100422" y="1561120"/>
                    <a:pt x="2122491" y="1562667"/>
                  </a:cubicBezTo>
                  <a:close/>
                  <a:moveTo>
                    <a:pt x="2163259" y="1043723"/>
                  </a:moveTo>
                  <a:cubicBezTo>
                    <a:pt x="2209070" y="1046661"/>
                    <a:pt x="2254684" y="1052623"/>
                    <a:pt x="2300158" y="1061347"/>
                  </a:cubicBezTo>
                  <a:cubicBezTo>
                    <a:pt x="2349644" y="1070830"/>
                    <a:pt x="2398120" y="1084070"/>
                    <a:pt x="2445642" y="1100846"/>
                  </a:cubicBezTo>
                  <a:cubicBezTo>
                    <a:pt x="2468534" y="1108925"/>
                    <a:pt x="2468815" y="1109598"/>
                    <a:pt x="2460679" y="1131817"/>
                  </a:cubicBezTo>
                  <a:cubicBezTo>
                    <a:pt x="2446371" y="1171092"/>
                    <a:pt x="2432402" y="1210535"/>
                    <a:pt x="2416916" y="1249360"/>
                  </a:cubicBezTo>
                  <a:cubicBezTo>
                    <a:pt x="2410632" y="1265183"/>
                    <a:pt x="2413381" y="1272139"/>
                    <a:pt x="2429540" y="1279209"/>
                  </a:cubicBezTo>
                  <a:cubicBezTo>
                    <a:pt x="2676914" y="1387607"/>
                    <a:pt x="2846973" y="1568607"/>
                    <a:pt x="2937585" y="1823499"/>
                  </a:cubicBezTo>
                  <a:cubicBezTo>
                    <a:pt x="2949592" y="1857275"/>
                    <a:pt x="2958793" y="1891893"/>
                    <a:pt x="2965021" y="1927127"/>
                  </a:cubicBezTo>
                  <a:cubicBezTo>
                    <a:pt x="2967602" y="1941772"/>
                    <a:pt x="2974166" y="1946597"/>
                    <a:pt x="2988473" y="1944016"/>
                  </a:cubicBezTo>
                  <a:cubicBezTo>
                    <a:pt x="3003959" y="1941211"/>
                    <a:pt x="3019613" y="1938910"/>
                    <a:pt x="3035266" y="1937507"/>
                  </a:cubicBezTo>
                  <a:cubicBezTo>
                    <a:pt x="3050976" y="1936105"/>
                    <a:pt x="3054062" y="1928026"/>
                    <a:pt x="3051145" y="1913999"/>
                  </a:cubicBezTo>
                  <a:cubicBezTo>
                    <a:pt x="3041326" y="1866420"/>
                    <a:pt x="3029207" y="1819460"/>
                    <a:pt x="3011478" y="1774237"/>
                  </a:cubicBezTo>
                  <a:cubicBezTo>
                    <a:pt x="3004576" y="1756620"/>
                    <a:pt x="3008784" y="1748877"/>
                    <a:pt x="3025953" y="1743940"/>
                  </a:cubicBezTo>
                  <a:cubicBezTo>
                    <a:pt x="3041102" y="1739564"/>
                    <a:pt x="3055746" y="1733616"/>
                    <a:pt x="3070333" y="1727669"/>
                  </a:cubicBezTo>
                  <a:cubicBezTo>
                    <a:pt x="3080712" y="1723461"/>
                    <a:pt x="3087165" y="1724920"/>
                    <a:pt x="3091373" y="1736365"/>
                  </a:cubicBezTo>
                  <a:cubicBezTo>
                    <a:pt x="3121615" y="1818730"/>
                    <a:pt x="3140747" y="1903619"/>
                    <a:pt x="3150229" y="1990809"/>
                  </a:cubicBezTo>
                  <a:cubicBezTo>
                    <a:pt x="3151687" y="2004443"/>
                    <a:pt x="3145460" y="2009212"/>
                    <a:pt x="3132947" y="2010334"/>
                  </a:cubicBezTo>
                  <a:lnTo>
                    <a:pt x="3037807" y="2019516"/>
                  </a:lnTo>
                  <a:lnTo>
                    <a:pt x="2891009" y="2019516"/>
                  </a:lnTo>
                  <a:lnTo>
                    <a:pt x="2890060" y="2005339"/>
                  </a:lnTo>
                  <a:cubicBezTo>
                    <a:pt x="2880174" y="1922446"/>
                    <a:pt x="2857451" y="1842378"/>
                    <a:pt x="2821725" y="1765372"/>
                  </a:cubicBezTo>
                  <a:cubicBezTo>
                    <a:pt x="2811738" y="1743828"/>
                    <a:pt x="2811513" y="1743772"/>
                    <a:pt x="2791708" y="1755442"/>
                  </a:cubicBezTo>
                  <a:cubicBezTo>
                    <a:pt x="2729485" y="1791968"/>
                    <a:pt x="2667656" y="1829054"/>
                    <a:pt x="2605041" y="1864850"/>
                  </a:cubicBezTo>
                  <a:cubicBezTo>
                    <a:pt x="2590005" y="1873434"/>
                    <a:pt x="2589051" y="1881345"/>
                    <a:pt x="2594886" y="1896662"/>
                  </a:cubicBezTo>
                  <a:cubicBezTo>
                    <a:pt x="2604046" y="1920774"/>
                    <a:pt x="2611662" y="1944672"/>
                    <a:pt x="2617736" y="1968355"/>
                  </a:cubicBezTo>
                  <a:lnTo>
                    <a:pt x="2627614" y="2019516"/>
                  </a:lnTo>
                  <a:lnTo>
                    <a:pt x="2538382" y="2019516"/>
                  </a:lnTo>
                  <a:lnTo>
                    <a:pt x="2520748" y="1943602"/>
                  </a:lnTo>
                  <a:cubicBezTo>
                    <a:pt x="2508131" y="1909567"/>
                    <a:pt x="2491173" y="1877137"/>
                    <a:pt x="2469880" y="1846391"/>
                  </a:cubicBezTo>
                  <a:cubicBezTo>
                    <a:pt x="2461296" y="1834047"/>
                    <a:pt x="2462250" y="1826641"/>
                    <a:pt x="2474537" y="1818449"/>
                  </a:cubicBezTo>
                  <a:cubicBezTo>
                    <a:pt x="2488620" y="1809024"/>
                    <a:pt x="2501861" y="1798363"/>
                    <a:pt x="2515214" y="1787872"/>
                  </a:cubicBezTo>
                  <a:cubicBezTo>
                    <a:pt x="2522957" y="1781755"/>
                    <a:pt x="2529971" y="1779231"/>
                    <a:pt x="2536367" y="1789218"/>
                  </a:cubicBezTo>
                  <a:cubicBezTo>
                    <a:pt x="2542539" y="1798924"/>
                    <a:pt x="2549832" y="1796904"/>
                    <a:pt x="2558024" y="1791911"/>
                  </a:cubicBezTo>
                  <a:cubicBezTo>
                    <a:pt x="2572499" y="1783102"/>
                    <a:pt x="2586919" y="1774070"/>
                    <a:pt x="2602011" y="1766327"/>
                  </a:cubicBezTo>
                  <a:cubicBezTo>
                    <a:pt x="2616150" y="1759032"/>
                    <a:pt x="2615982" y="1751290"/>
                    <a:pt x="2607173" y="1739395"/>
                  </a:cubicBezTo>
                  <a:cubicBezTo>
                    <a:pt x="2480765" y="1568495"/>
                    <a:pt x="2310987" y="1481641"/>
                    <a:pt x="2104907" y="1475078"/>
                  </a:cubicBezTo>
                  <a:cubicBezTo>
                    <a:pt x="2070738" y="1477433"/>
                    <a:pt x="2042236" y="1477490"/>
                    <a:pt x="2013958" y="1481473"/>
                  </a:cubicBezTo>
                  <a:cubicBezTo>
                    <a:pt x="1944891" y="1491179"/>
                    <a:pt x="1879358" y="1511659"/>
                    <a:pt x="1816968" y="1542797"/>
                  </a:cubicBezTo>
                  <a:cubicBezTo>
                    <a:pt x="1803166" y="1549699"/>
                    <a:pt x="1800753" y="1556656"/>
                    <a:pt x="1810067" y="1569112"/>
                  </a:cubicBezTo>
                  <a:cubicBezTo>
                    <a:pt x="1819548" y="1581680"/>
                    <a:pt x="1828357" y="1594865"/>
                    <a:pt x="1836269" y="1608442"/>
                  </a:cubicBezTo>
                  <a:cubicBezTo>
                    <a:pt x="1843450" y="1620730"/>
                    <a:pt x="1850969" y="1623423"/>
                    <a:pt x="1864209" y="1616522"/>
                  </a:cubicBezTo>
                  <a:cubicBezTo>
                    <a:pt x="1888447" y="1603898"/>
                    <a:pt x="1914145" y="1594640"/>
                    <a:pt x="1940234" y="1586561"/>
                  </a:cubicBezTo>
                  <a:cubicBezTo>
                    <a:pt x="1951623" y="1583026"/>
                    <a:pt x="1958805" y="1584990"/>
                    <a:pt x="1961891" y="1597614"/>
                  </a:cubicBezTo>
                  <a:cubicBezTo>
                    <a:pt x="1966211" y="1615287"/>
                    <a:pt x="1971092" y="1632793"/>
                    <a:pt x="1975974" y="1650298"/>
                  </a:cubicBezTo>
                  <a:cubicBezTo>
                    <a:pt x="1978723" y="1660004"/>
                    <a:pt x="1977039" y="1666793"/>
                    <a:pt x="1966211" y="1669711"/>
                  </a:cubicBezTo>
                  <a:cubicBezTo>
                    <a:pt x="1921719" y="1681718"/>
                    <a:pt x="1882276" y="1704160"/>
                    <a:pt x="1844796" y="1730250"/>
                  </a:cubicBezTo>
                  <a:cubicBezTo>
                    <a:pt x="1832902" y="1738554"/>
                    <a:pt x="1825328" y="1737656"/>
                    <a:pt x="1816687" y="1725256"/>
                  </a:cubicBezTo>
                  <a:cubicBezTo>
                    <a:pt x="1792169" y="1689909"/>
                    <a:pt x="1766528" y="1655348"/>
                    <a:pt x="1741280" y="1620506"/>
                  </a:cubicBezTo>
                  <a:cubicBezTo>
                    <a:pt x="1725738" y="1599073"/>
                    <a:pt x="1725738" y="1599073"/>
                    <a:pt x="1705428" y="1615456"/>
                  </a:cubicBezTo>
                  <a:cubicBezTo>
                    <a:pt x="1591581" y="1707380"/>
                    <a:pt x="1519717" y="1830035"/>
                    <a:pt x="1490080" y="1960708"/>
                  </a:cubicBezTo>
                  <a:lnTo>
                    <a:pt x="1483178" y="2019516"/>
                  </a:lnTo>
                  <a:lnTo>
                    <a:pt x="1394231" y="2019516"/>
                  </a:lnTo>
                  <a:lnTo>
                    <a:pt x="1408375" y="1925481"/>
                  </a:lnTo>
                  <a:cubicBezTo>
                    <a:pt x="1478849" y="1650881"/>
                    <a:pt x="1712077" y="1428677"/>
                    <a:pt x="2008740" y="1395518"/>
                  </a:cubicBezTo>
                  <a:cubicBezTo>
                    <a:pt x="2286861" y="1364378"/>
                    <a:pt x="2510445" y="1466661"/>
                    <a:pt x="2678372" y="1690358"/>
                  </a:cubicBezTo>
                  <a:cubicBezTo>
                    <a:pt x="2694306" y="1711566"/>
                    <a:pt x="2693858" y="1711903"/>
                    <a:pt x="2716581" y="1698662"/>
                  </a:cubicBezTo>
                  <a:cubicBezTo>
                    <a:pt x="2728139" y="1691929"/>
                    <a:pt x="2739248" y="1684523"/>
                    <a:pt x="2751143" y="1678519"/>
                  </a:cubicBezTo>
                  <a:cubicBezTo>
                    <a:pt x="2764945" y="1671562"/>
                    <a:pt x="2765731" y="1663932"/>
                    <a:pt x="2757146" y="1651477"/>
                  </a:cubicBezTo>
                  <a:cubicBezTo>
                    <a:pt x="2708502" y="1581063"/>
                    <a:pt x="2650824" y="1519345"/>
                    <a:pt x="2582823" y="1467391"/>
                  </a:cubicBezTo>
                  <a:cubicBezTo>
                    <a:pt x="2325237" y="1270569"/>
                    <a:pt x="1981641" y="1248013"/>
                    <a:pt x="1700154" y="1409264"/>
                  </a:cubicBezTo>
                  <a:cubicBezTo>
                    <a:pt x="1677599" y="1422169"/>
                    <a:pt x="1677599" y="1422224"/>
                    <a:pt x="1663965" y="1400399"/>
                  </a:cubicBezTo>
                  <a:cubicBezTo>
                    <a:pt x="1656895" y="1389066"/>
                    <a:pt x="1650668" y="1377171"/>
                    <a:pt x="1642813" y="1366454"/>
                  </a:cubicBezTo>
                  <a:cubicBezTo>
                    <a:pt x="1633275" y="1353438"/>
                    <a:pt x="1636081" y="1345863"/>
                    <a:pt x="1649714" y="1337840"/>
                  </a:cubicBezTo>
                  <a:cubicBezTo>
                    <a:pt x="1727758" y="1292169"/>
                    <a:pt x="1810515" y="1258562"/>
                    <a:pt x="1898602" y="1238308"/>
                  </a:cubicBezTo>
                  <a:cubicBezTo>
                    <a:pt x="2036288" y="1206719"/>
                    <a:pt x="2173862" y="1207729"/>
                    <a:pt x="2311043" y="1241674"/>
                  </a:cubicBezTo>
                  <a:cubicBezTo>
                    <a:pt x="2335169" y="1247621"/>
                    <a:pt x="2335225" y="1247621"/>
                    <a:pt x="2342743" y="1224281"/>
                  </a:cubicBezTo>
                  <a:cubicBezTo>
                    <a:pt x="2347007" y="1210983"/>
                    <a:pt x="2350430" y="1197406"/>
                    <a:pt x="2355479" y="1184445"/>
                  </a:cubicBezTo>
                  <a:cubicBezTo>
                    <a:pt x="2360977" y="1170362"/>
                    <a:pt x="2357219" y="1163798"/>
                    <a:pt x="2342294" y="1160039"/>
                  </a:cubicBezTo>
                  <a:cubicBezTo>
                    <a:pt x="2272104" y="1142422"/>
                    <a:pt x="2200962" y="1131481"/>
                    <a:pt x="2128584" y="1129293"/>
                  </a:cubicBezTo>
                  <a:cubicBezTo>
                    <a:pt x="2095874" y="1128282"/>
                    <a:pt x="2063108" y="1127777"/>
                    <a:pt x="2030510" y="1131425"/>
                  </a:cubicBezTo>
                  <a:cubicBezTo>
                    <a:pt x="2016876" y="1132940"/>
                    <a:pt x="2009806" y="1128732"/>
                    <a:pt x="2009021" y="1114368"/>
                  </a:cubicBezTo>
                  <a:cubicBezTo>
                    <a:pt x="2008235" y="1099275"/>
                    <a:pt x="2007113" y="1084070"/>
                    <a:pt x="2004812" y="1069146"/>
                  </a:cubicBezTo>
                  <a:cubicBezTo>
                    <a:pt x="2002232" y="1052482"/>
                    <a:pt x="2007001" y="1045525"/>
                    <a:pt x="2025180" y="1044234"/>
                  </a:cubicBezTo>
                  <a:cubicBezTo>
                    <a:pt x="2071440" y="1040868"/>
                    <a:pt x="2117448" y="1040784"/>
                    <a:pt x="2163259" y="1043723"/>
                  </a:cubicBezTo>
                  <a:close/>
                  <a:moveTo>
                    <a:pt x="1274691" y="967467"/>
                  </a:moveTo>
                  <a:cubicBezTo>
                    <a:pt x="1279579" y="968280"/>
                    <a:pt x="1283788" y="972334"/>
                    <a:pt x="1288220" y="979824"/>
                  </a:cubicBezTo>
                  <a:cubicBezTo>
                    <a:pt x="1295569" y="992336"/>
                    <a:pt x="1304210" y="1004230"/>
                    <a:pt x="1313523" y="1015340"/>
                  </a:cubicBezTo>
                  <a:cubicBezTo>
                    <a:pt x="1323903" y="1027683"/>
                    <a:pt x="1323342" y="1035482"/>
                    <a:pt x="1309484" y="1045806"/>
                  </a:cubicBezTo>
                  <a:cubicBezTo>
                    <a:pt x="1198674" y="1128170"/>
                    <a:pt x="1103180" y="1225740"/>
                    <a:pt x="1023228" y="1338289"/>
                  </a:cubicBezTo>
                  <a:cubicBezTo>
                    <a:pt x="1006396" y="1361966"/>
                    <a:pt x="991303" y="1386878"/>
                    <a:pt x="974808" y="1410835"/>
                  </a:cubicBezTo>
                  <a:cubicBezTo>
                    <a:pt x="966897" y="1422337"/>
                    <a:pt x="967234" y="1429911"/>
                    <a:pt x="980980" y="1436251"/>
                  </a:cubicBezTo>
                  <a:cubicBezTo>
                    <a:pt x="996410" y="1443377"/>
                    <a:pt x="1011446" y="1451400"/>
                    <a:pt x="1026034" y="1459985"/>
                  </a:cubicBezTo>
                  <a:cubicBezTo>
                    <a:pt x="1037535" y="1466717"/>
                    <a:pt x="1044156" y="1464137"/>
                    <a:pt x="1050888" y="1452971"/>
                  </a:cubicBezTo>
                  <a:cubicBezTo>
                    <a:pt x="1074678" y="1413472"/>
                    <a:pt x="1102170" y="1376498"/>
                    <a:pt x="1129831" y="1339635"/>
                  </a:cubicBezTo>
                  <a:cubicBezTo>
                    <a:pt x="1140211" y="1325778"/>
                    <a:pt x="1148346" y="1325666"/>
                    <a:pt x="1160185" y="1336942"/>
                  </a:cubicBezTo>
                  <a:cubicBezTo>
                    <a:pt x="1172023" y="1348220"/>
                    <a:pt x="1184815" y="1358544"/>
                    <a:pt x="1197663" y="1368643"/>
                  </a:cubicBezTo>
                  <a:cubicBezTo>
                    <a:pt x="1206473" y="1375600"/>
                    <a:pt x="1208211" y="1381716"/>
                    <a:pt x="1200693" y="1391198"/>
                  </a:cubicBezTo>
                  <a:cubicBezTo>
                    <a:pt x="1148458" y="1456955"/>
                    <a:pt x="1103965" y="1527592"/>
                    <a:pt x="1067664" y="1603337"/>
                  </a:cubicBezTo>
                  <a:cubicBezTo>
                    <a:pt x="1062503" y="1614053"/>
                    <a:pt x="1056219" y="1615625"/>
                    <a:pt x="1046008" y="1610575"/>
                  </a:cubicBezTo>
                  <a:cubicBezTo>
                    <a:pt x="1030241" y="1602775"/>
                    <a:pt x="1014308" y="1595257"/>
                    <a:pt x="998092" y="1588581"/>
                  </a:cubicBezTo>
                  <a:cubicBezTo>
                    <a:pt x="985749" y="1583531"/>
                    <a:pt x="982102" y="1576069"/>
                    <a:pt x="989564" y="1564847"/>
                  </a:cubicBezTo>
                  <a:cubicBezTo>
                    <a:pt x="999944" y="1549194"/>
                    <a:pt x="995287" y="1539937"/>
                    <a:pt x="978792" y="1532979"/>
                  </a:cubicBezTo>
                  <a:cubicBezTo>
                    <a:pt x="965439" y="1527369"/>
                    <a:pt x="952590" y="1520243"/>
                    <a:pt x="940303" y="1512556"/>
                  </a:cubicBezTo>
                  <a:cubicBezTo>
                    <a:pt x="927061" y="1504252"/>
                    <a:pt x="920553" y="1508124"/>
                    <a:pt x="914101" y="1521421"/>
                  </a:cubicBezTo>
                  <a:cubicBezTo>
                    <a:pt x="874040" y="1604066"/>
                    <a:pt x="842509" y="1689741"/>
                    <a:pt x="820067" y="1778839"/>
                  </a:cubicBezTo>
                  <a:cubicBezTo>
                    <a:pt x="808902" y="1823079"/>
                    <a:pt x="800261" y="1867669"/>
                    <a:pt x="793879" y="1912589"/>
                  </a:cubicBezTo>
                  <a:lnTo>
                    <a:pt x="783922" y="2019516"/>
                  </a:lnTo>
                  <a:lnTo>
                    <a:pt x="695656" y="2019516"/>
                  </a:lnTo>
                  <a:lnTo>
                    <a:pt x="706503" y="1907657"/>
                  </a:lnTo>
                  <a:cubicBezTo>
                    <a:pt x="742359" y="1644391"/>
                    <a:pt x="847713" y="1408633"/>
                    <a:pt x="1020423" y="1199594"/>
                  </a:cubicBezTo>
                  <a:cubicBezTo>
                    <a:pt x="1090219" y="1115153"/>
                    <a:pt x="1170003" y="1041037"/>
                    <a:pt x="1257080" y="974551"/>
                  </a:cubicBezTo>
                  <a:cubicBezTo>
                    <a:pt x="1264234" y="969080"/>
                    <a:pt x="1269802" y="966653"/>
                    <a:pt x="1274691" y="967467"/>
                  </a:cubicBezTo>
                  <a:close/>
                  <a:moveTo>
                    <a:pt x="2496958" y="217096"/>
                  </a:moveTo>
                  <a:cubicBezTo>
                    <a:pt x="2500210" y="217298"/>
                    <a:pt x="2504358" y="218094"/>
                    <a:pt x="2509772" y="219244"/>
                  </a:cubicBezTo>
                  <a:cubicBezTo>
                    <a:pt x="2593540" y="236974"/>
                    <a:pt x="2675399" y="261268"/>
                    <a:pt x="2755800" y="290499"/>
                  </a:cubicBezTo>
                  <a:cubicBezTo>
                    <a:pt x="2801919" y="307275"/>
                    <a:pt x="2847253" y="326070"/>
                    <a:pt x="2892195" y="345933"/>
                  </a:cubicBezTo>
                  <a:cubicBezTo>
                    <a:pt x="2906558" y="352272"/>
                    <a:pt x="2909924" y="358725"/>
                    <a:pt x="2902799" y="373369"/>
                  </a:cubicBezTo>
                  <a:cubicBezTo>
                    <a:pt x="2883386" y="413148"/>
                    <a:pt x="2865768" y="453769"/>
                    <a:pt x="2846524" y="493605"/>
                  </a:cubicBezTo>
                  <a:cubicBezTo>
                    <a:pt x="2840128" y="506846"/>
                    <a:pt x="2841811" y="513466"/>
                    <a:pt x="2855501" y="520255"/>
                  </a:cubicBezTo>
                  <a:cubicBezTo>
                    <a:pt x="2890231" y="537424"/>
                    <a:pt x="2924007" y="556556"/>
                    <a:pt x="2958457" y="574399"/>
                  </a:cubicBezTo>
                  <a:cubicBezTo>
                    <a:pt x="2970183" y="580514"/>
                    <a:pt x="2972764" y="587303"/>
                    <a:pt x="2965302" y="598748"/>
                  </a:cubicBezTo>
                  <a:cubicBezTo>
                    <a:pt x="2956717" y="611933"/>
                    <a:pt x="2948582" y="625567"/>
                    <a:pt x="2941624" y="639650"/>
                  </a:cubicBezTo>
                  <a:cubicBezTo>
                    <a:pt x="2934387" y="654350"/>
                    <a:pt x="2926532" y="656426"/>
                    <a:pt x="2911888" y="648123"/>
                  </a:cubicBezTo>
                  <a:cubicBezTo>
                    <a:pt x="2814094" y="592520"/>
                    <a:pt x="2711475" y="547860"/>
                    <a:pt x="2604312" y="513523"/>
                  </a:cubicBezTo>
                  <a:cubicBezTo>
                    <a:pt x="2516393" y="485357"/>
                    <a:pt x="2426735" y="464879"/>
                    <a:pt x="2335337" y="451525"/>
                  </a:cubicBezTo>
                  <a:cubicBezTo>
                    <a:pt x="2318730" y="449113"/>
                    <a:pt x="2311604" y="453376"/>
                    <a:pt x="2310874" y="470152"/>
                  </a:cubicBezTo>
                  <a:cubicBezTo>
                    <a:pt x="2310201" y="485245"/>
                    <a:pt x="2308742" y="500394"/>
                    <a:pt x="2306498" y="515374"/>
                  </a:cubicBezTo>
                  <a:cubicBezTo>
                    <a:pt x="2304310" y="530018"/>
                    <a:pt x="2309696" y="535741"/>
                    <a:pt x="2324340" y="537761"/>
                  </a:cubicBezTo>
                  <a:cubicBezTo>
                    <a:pt x="2403731" y="548758"/>
                    <a:pt x="2481606" y="566600"/>
                    <a:pt x="2558305" y="589940"/>
                  </a:cubicBezTo>
                  <a:cubicBezTo>
                    <a:pt x="2605041" y="604134"/>
                    <a:pt x="2605322" y="603967"/>
                    <a:pt x="2589499" y="649357"/>
                  </a:cubicBezTo>
                  <a:cubicBezTo>
                    <a:pt x="2574183" y="693176"/>
                    <a:pt x="2580859" y="688071"/>
                    <a:pt x="2539004" y="675165"/>
                  </a:cubicBezTo>
                  <a:cubicBezTo>
                    <a:pt x="2326584" y="609745"/>
                    <a:pt x="2110293" y="592689"/>
                    <a:pt x="1890075" y="622538"/>
                  </a:cubicBezTo>
                  <a:cubicBezTo>
                    <a:pt x="1872682" y="624894"/>
                    <a:pt x="1866566" y="631009"/>
                    <a:pt x="1871223" y="648234"/>
                  </a:cubicBezTo>
                  <a:cubicBezTo>
                    <a:pt x="1874757" y="661083"/>
                    <a:pt x="1876609" y="674380"/>
                    <a:pt x="1879134" y="687453"/>
                  </a:cubicBezTo>
                  <a:cubicBezTo>
                    <a:pt x="1881434" y="699460"/>
                    <a:pt x="1882332" y="712140"/>
                    <a:pt x="1900622" y="709559"/>
                  </a:cubicBezTo>
                  <a:cubicBezTo>
                    <a:pt x="1908085" y="708493"/>
                    <a:pt x="1909993" y="715787"/>
                    <a:pt x="1910834" y="722127"/>
                  </a:cubicBezTo>
                  <a:cubicBezTo>
                    <a:pt x="1913078" y="738903"/>
                    <a:pt x="1914705" y="755847"/>
                    <a:pt x="1917847" y="772511"/>
                  </a:cubicBezTo>
                  <a:cubicBezTo>
                    <a:pt x="1920933" y="788725"/>
                    <a:pt x="1915154" y="795234"/>
                    <a:pt x="1898883" y="797535"/>
                  </a:cubicBezTo>
                  <a:cubicBezTo>
                    <a:pt x="1836998" y="806231"/>
                    <a:pt x="1776234" y="820369"/>
                    <a:pt x="1716369" y="838492"/>
                  </a:cubicBezTo>
                  <a:cubicBezTo>
                    <a:pt x="1654763" y="857119"/>
                    <a:pt x="1595010" y="880459"/>
                    <a:pt x="1536491" y="907278"/>
                  </a:cubicBezTo>
                  <a:cubicBezTo>
                    <a:pt x="1521679" y="914067"/>
                    <a:pt x="1518874" y="921081"/>
                    <a:pt x="1527851" y="934658"/>
                  </a:cubicBezTo>
                  <a:cubicBezTo>
                    <a:pt x="1535818" y="946778"/>
                    <a:pt x="1542943" y="959626"/>
                    <a:pt x="1548890" y="972867"/>
                  </a:cubicBezTo>
                  <a:cubicBezTo>
                    <a:pt x="1555848" y="988464"/>
                    <a:pt x="1564320" y="990878"/>
                    <a:pt x="1579974" y="983359"/>
                  </a:cubicBezTo>
                  <a:cubicBezTo>
                    <a:pt x="1665031" y="942457"/>
                    <a:pt x="1754016" y="911991"/>
                    <a:pt x="1846648" y="894487"/>
                  </a:cubicBezTo>
                  <a:cubicBezTo>
                    <a:pt x="2253309" y="817676"/>
                    <a:pt x="2612840" y="915414"/>
                    <a:pt x="2924512" y="1188092"/>
                  </a:cubicBezTo>
                  <a:cubicBezTo>
                    <a:pt x="2950097" y="1210422"/>
                    <a:pt x="2974671" y="1233931"/>
                    <a:pt x="2997002" y="1259516"/>
                  </a:cubicBezTo>
                  <a:cubicBezTo>
                    <a:pt x="3007269" y="1271298"/>
                    <a:pt x="3014507" y="1269896"/>
                    <a:pt x="3025167" y="1260245"/>
                  </a:cubicBezTo>
                  <a:cubicBezTo>
                    <a:pt x="3057036" y="1231294"/>
                    <a:pt x="3089690" y="1203240"/>
                    <a:pt x="3122119" y="1174963"/>
                  </a:cubicBezTo>
                  <a:cubicBezTo>
                    <a:pt x="3139961" y="1159422"/>
                    <a:pt x="3140634" y="1159478"/>
                    <a:pt x="3156513" y="1177713"/>
                  </a:cubicBezTo>
                  <a:cubicBezTo>
                    <a:pt x="3264686" y="1301876"/>
                    <a:pt x="3349127" y="1440403"/>
                    <a:pt x="3408937" y="1593855"/>
                  </a:cubicBezTo>
                  <a:cubicBezTo>
                    <a:pt x="3418194" y="1617757"/>
                    <a:pt x="3418194" y="1617757"/>
                    <a:pt x="3442824" y="1609733"/>
                  </a:cubicBezTo>
                  <a:cubicBezTo>
                    <a:pt x="3456066" y="1605412"/>
                    <a:pt x="3469139" y="1600363"/>
                    <a:pt x="3482604" y="1596885"/>
                  </a:cubicBezTo>
                  <a:cubicBezTo>
                    <a:pt x="3496968" y="1593125"/>
                    <a:pt x="3498539" y="1585888"/>
                    <a:pt x="3493545" y="1572815"/>
                  </a:cubicBezTo>
                  <a:cubicBezTo>
                    <a:pt x="3462743" y="1492190"/>
                    <a:pt x="3425095" y="1414931"/>
                    <a:pt x="3381051" y="1340758"/>
                  </a:cubicBezTo>
                  <a:cubicBezTo>
                    <a:pt x="3367193" y="1317362"/>
                    <a:pt x="3367193" y="1317418"/>
                    <a:pt x="3389580" y="1303335"/>
                  </a:cubicBezTo>
                  <a:cubicBezTo>
                    <a:pt x="3400856" y="1296209"/>
                    <a:pt x="3412695" y="1289870"/>
                    <a:pt x="3423356" y="1281958"/>
                  </a:cubicBezTo>
                  <a:cubicBezTo>
                    <a:pt x="3436092" y="1272476"/>
                    <a:pt x="3443274" y="1274384"/>
                    <a:pt x="3451634" y="1288467"/>
                  </a:cubicBezTo>
                  <a:cubicBezTo>
                    <a:pt x="3499156" y="1368363"/>
                    <a:pt x="3540113" y="1451400"/>
                    <a:pt x="3573273" y="1538253"/>
                  </a:cubicBezTo>
                  <a:cubicBezTo>
                    <a:pt x="3582923" y="1563557"/>
                    <a:pt x="3582979" y="1563557"/>
                    <a:pt x="3608170" y="1555309"/>
                  </a:cubicBezTo>
                  <a:cubicBezTo>
                    <a:pt x="3620290" y="1551326"/>
                    <a:pt x="3632129" y="1546557"/>
                    <a:pt x="3644472" y="1543527"/>
                  </a:cubicBezTo>
                  <a:cubicBezTo>
                    <a:pt x="3660686" y="1539544"/>
                    <a:pt x="3663885" y="1531969"/>
                    <a:pt x="3657769" y="1516091"/>
                  </a:cubicBezTo>
                  <a:cubicBezTo>
                    <a:pt x="3628200" y="1439618"/>
                    <a:pt x="3594424" y="1365220"/>
                    <a:pt x="3554476" y="1293628"/>
                  </a:cubicBezTo>
                  <a:cubicBezTo>
                    <a:pt x="3490067" y="1178274"/>
                    <a:pt x="3413481" y="1071671"/>
                    <a:pt x="3323710" y="974718"/>
                  </a:cubicBezTo>
                  <a:cubicBezTo>
                    <a:pt x="3311984" y="962095"/>
                    <a:pt x="3310693" y="953623"/>
                    <a:pt x="3324552" y="942626"/>
                  </a:cubicBezTo>
                  <a:cubicBezTo>
                    <a:pt x="3335942" y="933593"/>
                    <a:pt x="3346770" y="923606"/>
                    <a:pt x="3356421" y="912833"/>
                  </a:cubicBezTo>
                  <a:cubicBezTo>
                    <a:pt x="3367754" y="900153"/>
                    <a:pt x="3375721" y="901444"/>
                    <a:pt x="3386887" y="913843"/>
                  </a:cubicBezTo>
                  <a:cubicBezTo>
                    <a:pt x="3442600" y="975616"/>
                    <a:pt x="3494892" y="1040026"/>
                    <a:pt x="3541965" y="1108589"/>
                  </a:cubicBezTo>
                  <a:cubicBezTo>
                    <a:pt x="3671403" y="1297276"/>
                    <a:pt x="3761622" y="1503074"/>
                    <a:pt x="3809930" y="1726883"/>
                  </a:cubicBezTo>
                  <a:cubicBezTo>
                    <a:pt x="3813689" y="1744333"/>
                    <a:pt x="3820029" y="1751009"/>
                    <a:pt x="3837984" y="1745959"/>
                  </a:cubicBezTo>
                  <a:cubicBezTo>
                    <a:pt x="3851953" y="1742032"/>
                    <a:pt x="3866429" y="1739676"/>
                    <a:pt x="3880848" y="1737993"/>
                  </a:cubicBezTo>
                  <a:cubicBezTo>
                    <a:pt x="3896109" y="1736198"/>
                    <a:pt x="3899644" y="1729240"/>
                    <a:pt x="3896447" y="1714652"/>
                  </a:cubicBezTo>
                  <a:cubicBezTo>
                    <a:pt x="3880512" y="1642331"/>
                    <a:pt x="3860707" y="1571188"/>
                    <a:pt x="3836637" y="1501167"/>
                  </a:cubicBezTo>
                  <a:cubicBezTo>
                    <a:pt x="3824798" y="1466717"/>
                    <a:pt x="3821376" y="1470196"/>
                    <a:pt x="3857284" y="1456786"/>
                  </a:cubicBezTo>
                  <a:cubicBezTo>
                    <a:pt x="3859528" y="1455889"/>
                    <a:pt x="3861829" y="1455160"/>
                    <a:pt x="3864129" y="1454318"/>
                  </a:cubicBezTo>
                  <a:cubicBezTo>
                    <a:pt x="3906939" y="1439057"/>
                    <a:pt x="3907106" y="1439000"/>
                    <a:pt x="3921525" y="1481305"/>
                  </a:cubicBezTo>
                  <a:cubicBezTo>
                    <a:pt x="3954853" y="1579043"/>
                    <a:pt x="3979990" y="1678856"/>
                    <a:pt x="3997102" y="1780690"/>
                  </a:cubicBezTo>
                  <a:cubicBezTo>
                    <a:pt x="4001254" y="1805489"/>
                    <a:pt x="4000860" y="1806050"/>
                    <a:pt x="3976622" y="1810258"/>
                  </a:cubicBezTo>
                  <a:cubicBezTo>
                    <a:pt x="3935440" y="1817440"/>
                    <a:pt x="3894314" y="1824958"/>
                    <a:pt x="3852964" y="1831242"/>
                  </a:cubicBezTo>
                  <a:cubicBezTo>
                    <a:pt x="3836412" y="1833767"/>
                    <a:pt x="3830745" y="1839882"/>
                    <a:pt x="3833382" y="1857555"/>
                  </a:cubicBezTo>
                  <a:cubicBezTo>
                    <a:pt x="3841293" y="1910801"/>
                    <a:pt x="3846035" y="1964200"/>
                    <a:pt x="3848321" y="2017719"/>
                  </a:cubicBezTo>
                  <a:lnTo>
                    <a:pt x="3848323" y="2019516"/>
                  </a:lnTo>
                  <a:lnTo>
                    <a:pt x="3760285" y="2019516"/>
                  </a:lnTo>
                  <a:lnTo>
                    <a:pt x="3758424" y="1972013"/>
                  </a:lnTo>
                  <a:cubicBezTo>
                    <a:pt x="3749953" y="1860417"/>
                    <a:pt x="3729810" y="1750953"/>
                    <a:pt x="3699456" y="1643284"/>
                  </a:cubicBezTo>
                  <a:cubicBezTo>
                    <a:pt x="3694967" y="1627351"/>
                    <a:pt x="3688291" y="1623479"/>
                    <a:pt x="3672300" y="1628416"/>
                  </a:cubicBezTo>
                  <a:cubicBezTo>
                    <a:pt x="3604018" y="1649568"/>
                    <a:pt x="3535344" y="1669542"/>
                    <a:pt x="3466839" y="1690133"/>
                  </a:cubicBezTo>
                  <a:cubicBezTo>
                    <a:pt x="3443891" y="1697034"/>
                    <a:pt x="3443722" y="1697596"/>
                    <a:pt x="3450062" y="1720599"/>
                  </a:cubicBezTo>
                  <a:cubicBezTo>
                    <a:pt x="3476447" y="1816205"/>
                    <a:pt x="3493804" y="1913105"/>
                    <a:pt x="3500337" y="2011441"/>
                  </a:cubicBezTo>
                  <a:lnTo>
                    <a:pt x="3500571" y="2019516"/>
                  </a:lnTo>
                  <a:lnTo>
                    <a:pt x="3412641" y="2019516"/>
                  </a:lnTo>
                  <a:lnTo>
                    <a:pt x="3408144" y="1938125"/>
                  </a:lnTo>
                  <a:cubicBezTo>
                    <a:pt x="3380967" y="1719197"/>
                    <a:pt x="3293890" y="1507676"/>
                    <a:pt x="3147031" y="1303616"/>
                  </a:cubicBezTo>
                  <a:cubicBezTo>
                    <a:pt x="3131994" y="1282688"/>
                    <a:pt x="3131490" y="1283081"/>
                    <a:pt x="3111460" y="1300417"/>
                  </a:cubicBezTo>
                  <a:cubicBezTo>
                    <a:pt x="3101360" y="1309170"/>
                    <a:pt x="3091822" y="1318652"/>
                    <a:pt x="3080993" y="1326339"/>
                  </a:cubicBezTo>
                  <a:cubicBezTo>
                    <a:pt x="3067977" y="1335596"/>
                    <a:pt x="3068425" y="1343564"/>
                    <a:pt x="3077907" y="1355907"/>
                  </a:cubicBezTo>
                  <a:cubicBezTo>
                    <a:pt x="3148938" y="1448315"/>
                    <a:pt x="3205438" y="1549025"/>
                    <a:pt x="3247181" y="1657816"/>
                  </a:cubicBezTo>
                  <a:cubicBezTo>
                    <a:pt x="3287634" y="1763297"/>
                    <a:pt x="3313121" y="1870278"/>
                    <a:pt x="3323809" y="1978725"/>
                  </a:cubicBezTo>
                  <a:lnTo>
                    <a:pt x="3325043" y="2019516"/>
                  </a:lnTo>
                  <a:lnTo>
                    <a:pt x="3238338" y="2019516"/>
                  </a:lnTo>
                  <a:lnTo>
                    <a:pt x="3237300" y="1988291"/>
                  </a:lnTo>
                  <a:cubicBezTo>
                    <a:pt x="3223701" y="1846597"/>
                    <a:pt x="3183725" y="1710837"/>
                    <a:pt x="3118248" y="1580726"/>
                  </a:cubicBezTo>
                  <a:cubicBezTo>
                    <a:pt x="3110562" y="1565409"/>
                    <a:pt x="3103548" y="1563894"/>
                    <a:pt x="3089241" y="1572478"/>
                  </a:cubicBezTo>
                  <a:cubicBezTo>
                    <a:pt x="3051818" y="1594921"/>
                    <a:pt x="3013329" y="1615568"/>
                    <a:pt x="2975794" y="1637786"/>
                  </a:cubicBezTo>
                  <a:cubicBezTo>
                    <a:pt x="2962721" y="1645529"/>
                    <a:pt x="2955314" y="1645249"/>
                    <a:pt x="2947179" y="1630661"/>
                  </a:cubicBezTo>
                  <a:cubicBezTo>
                    <a:pt x="2852583" y="1461724"/>
                    <a:pt x="2719779" y="1331556"/>
                    <a:pt x="2548823" y="1240608"/>
                  </a:cubicBezTo>
                  <a:cubicBezTo>
                    <a:pt x="2536367" y="1233987"/>
                    <a:pt x="2533337" y="1227647"/>
                    <a:pt x="2540463" y="1215191"/>
                  </a:cubicBezTo>
                  <a:cubicBezTo>
                    <a:pt x="2548598" y="1200997"/>
                    <a:pt x="2556060" y="1186353"/>
                    <a:pt x="2562456" y="1171316"/>
                  </a:cubicBezTo>
                  <a:cubicBezTo>
                    <a:pt x="2568460" y="1157177"/>
                    <a:pt x="2575809" y="1155887"/>
                    <a:pt x="2588994" y="1162956"/>
                  </a:cubicBezTo>
                  <a:cubicBezTo>
                    <a:pt x="2659240" y="1200604"/>
                    <a:pt x="2724885" y="1244928"/>
                    <a:pt x="2785480" y="1296771"/>
                  </a:cubicBezTo>
                  <a:cubicBezTo>
                    <a:pt x="2859653" y="1360171"/>
                    <a:pt x="2924007" y="1432437"/>
                    <a:pt x="2977814" y="1513791"/>
                  </a:cubicBezTo>
                  <a:cubicBezTo>
                    <a:pt x="2986902" y="1527592"/>
                    <a:pt x="2994814" y="1530062"/>
                    <a:pt x="3008279" y="1520636"/>
                  </a:cubicBezTo>
                  <a:cubicBezTo>
                    <a:pt x="3020678" y="1511939"/>
                    <a:pt x="3033807" y="1504196"/>
                    <a:pt x="3047274" y="1497295"/>
                  </a:cubicBezTo>
                  <a:cubicBezTo>
                    <a:pt x="3060738" y="1490394"/>
                    <a:pt x="3062254" y="1483269"/>
                    <a:pt x="3053670" y="1470476"/>
                  </a:cubicBezTo>
                  <a:cubicBezTo>
                    <a:pt x="3015012" y="1412967"/>
                    <a:pt x="2972539" y="1358488"/>
                    <a:pt x="2924231" y="1308889"/>
                  </a:cubicBezTo>
                  <a:cubicBezTo>
                    <a:pt x="2722809" y="1102080"/>
                    <a:pt x="2478465" y="984650"/>
                    <a:pt x="2190750" y="958896"/>
                  </a:cubicBezTo>
                  <a:cubicBezTo>
                    <a:pt x="2080108" y="949022"/>
                    <a:pt x="1970363" y="957270"/>
                    <a:pt x="1861741" y="980161"/>
                  </a:cubicBezTo>
                  <a:cubicBezTo>
                    <a:pt x="1839018" y="984930"/>
                    <a:pt x="1839018" y="985267"/>
                    <a:pt x="1845526" y="1007821"/>
                  </a:cubicBezTo>
                  <a:cubicBezTo>
                    <a:pt x="1849004" y="1020052"/>
                    <a:pt x="1852539" y="1032284"/>
                    <a:pt x="1856242" y="1044459"/>
                  </a:cubicBezTo>
                  <a:cubicBezTo>
                    <a:pt x="1859496" y="1055231"/>
                    <a:pt x="1860619" y="1067407"/>
                    <a:pt x="1876890" y="1067463"/>
                  </a:cubicBezTo>
                  <a:cubicBezTo>
                    <a:pt x="1883286" y="1067463"/>
                    <a:pt x="1883791" y="1075149"/>
                    <a:pt x="1884913" y="1080311"/>
                  </a:cubicBezTo>
                  <a:cubicBezTo>
                    <a:pt x="1888560" y="1096863"/>
                    <a:pt x="1891365" y="1113639"/>
                    <a:pt x="1895573" y="1130078"/>
                  </a:cubicBezTo>
                  <a:cubicBezTo>
                    <a:pt x="1899220" y="1144329"/>
                    <a:pt x="1894732" y="1150949"/>
                    <a:pt x="1880200" y="1154148"/>
                  </a:cubicBezTo>
                  <a:cubicBezTo>
                    <a:pt x="1810684" y="1169520"/>
                    <a:pt x="1744029" y="1193310"/>
                    <a:pt x="1679787" y="1224000"/>
                  </a:cubicBezTo>
                  <a:cubicBezTo>
                    <a:pt x="1612235" y="1256261"/>
                    <a:pt x="1549620" y="1296378"/>
                    <a:pt x="1490708" y="1342553"/>
                  </a:cubicBezTo>
                  <a:cubicBezTo>
                    <a:pt x="1476513" y="1353606"/>
                    <a:pt x="1476625" y="1361181"/>
                    <a:pt x="1488015" y="1374197"/>
                  </a:cubicBezTo>
                  <a:cubicBezTo>
                    <a:pt x="1516685" y="1407075"/>
                    <a:pt x="1543504" y="1441581"/>
                    <a:pt x="1572118" y="1474517"/>
                  </a:cubicBezTo>
                  <a:cubicBezTo>
                    <a:pt x="1582610" y="1486579"/>
                    <a:pt x="1581545" y="1493480"/>
                    <a:pt x="1569875" y="1503972"/>
                  </a:cubicBezTo>
                  <a:cubicBezTo>
                    <a:pt x="1425344" y="1633523"/>
                    <a:pt x="1338266" y="1794436"/>
                    <a:pt x="1309148" y="1986432"/>
                  </a:cubicBezTo>
                  <a:lnTo>
                    <a:pt x="1305439" y="2019516"/>
                  </a:lnTo>
                  <a:lnTo>
                    <a:pt x="1217669" y="2019516"/>
                  </a:lnTo>
                  <a:lnTo>
                    <a:pt x="1236938" y="1898682"/>
                  </a:lnTo>
                  <a:cubicBezTo>
                    <a:pt x="1273352" y="1744838"/>
                    <a:pt x="1345785" y="1610238"/>
                    <a:pt x="1453902" y="1495051"/>
                  </a:cubicBezTo>
                  <a:cubicBezTo>
                    <a:pt x="1466526" y="1481641"/>
                    <a:pt x="1466919" y="1473001"/>
                    <a:pt x="1453397" y="1461163"/>
                  </a:cubicBezTo>
                  <a:cubicBezTo>
                    <a:pt x="1442513" y="1451625"/>
                    <a:pt x="1432694" y="1440684"/>
                    <a:pt x="1423548" y="1429406"/>
                  </a:cubicBezTo>
                  <a:cubicBezTo>
                    <a:pt x="1413618" y="1417232"/>
                    <a:pt x="1406211" y="1418858"/>
                    <a:pt x="1396000" y="1429631"/>
                  </a:cubicBezTo>
                  <a:cubicBezTo>
                    <a:pt x="1329233" y="1500100"/>
                    <a:pt x="1273407" y="1578257"/>
                    <a:pt x="1230037" y="1665110"/>
                  </a:cubicBezTo>
                  <a:cubicBezTo>
                    <a:pt x="1182697" y="1759853"/>
                    <a:pt x="1152265" y="1858308"/>
                    <a:pt x="1137508" y="1957178"/>
                  </a:cubicBezTo>
                  <a:lnTo>
                    <a:pt x="1131469" y="2019516"/>
                  </a:lnTo>
                  <a:lnTo>
                    <a:pt x="1045261" y="2019516"/>
                  </a:lnTo>
                  <a:lnTo>
                    <a:pt x="1047017" y="1979812"/>
                  </a:lnTo>
                  <a:cubicBezTo>
                    <a:pt x="1049654" y="1955742"/>
                    <a:pt x="1049037" y="1954452"/>
                    <a:pt x="1024799" y="1950693"/>
                  </a:cubicBezTo>
                  <a:cubicBezTo>
                    <a:pt x="1007463" y="1947999"/>
                    <a:pt x="987993" y="1939471"/>
                    <a:pt x="973125" y="1944409"/>
                  </a:cubicBezTo>
                  <a:cubicBezTo>
                    <a:pt x="948550" y="1952600"/>
                    <a:pt x="926894" y="1943679"/>
                    <a:pt x="904002" y="1943006"/>
                  </a:cubicBezTo>
                  <a:cubicBezTo>
                    <a:pt x="900411" y="1942893"/>
                    <a:pt x="896820" y="1941659"/>
                    <a:pt x="893229" y="1941267"/>
                  </a:cubicBezTo>
                  <a:cubicBezTo>
                    <a:pt x="881727" y="1940033"/>
                    <a:pt x="877969" y="1934085"/>
                    <a:pt x="879651" y="1922640"/>
                  </a:cubicBezTo>
                  <a:cubicBezTo>
                    <a:pt x="890985" y="1845662"/>
                    <a:pt x="909219" y="1770422"/>
                    <a:pt x="934804" y="1696923"/>
                  </a:cubicBezTo>
                  <a:cubicBezTo>
                    <a:pt x="939125" y="1684523"/>
                    <a:pt x="945520" y="1680764"/>
                    <a:pt x="957976" y="1685758"/>
                  </a:cubicBezTo>
                  <a:cubicBezTo>
                    <a:pt x="973742" y="1692098"/>
                    <a:pt x="989676" y="1698045"/>
                    <a:pt x="1005891" y="1702982"/>
                  </a:cubicBezTo>
                  <a:cubicBezTo>
                    <a:pt x="1018796" y="1706909"/>
                    <a:pt x="1021545" y="1713194"/>
                    <a:pt x="1016944" y="1725818"/>
                  </a:cubicBezTo>
                  <a:cubicBezTo>
                    <a:pt x="1003872" y="1761670"/>
                    <a:pt x="993828" y="1798532"/>
                    <a:pt x="984346" y="1835562"/>
                  </a:cubicBezTo>
                  <a:cubicBezTo>
                    <a:pt x="980531" y="1850487"/>
                    <a:pt x="984683" y="1856882"/>
                    <a:pt x="999832" y="1858341"/>
                  </a:cubicBezTo>
                  <a:cubicBezTo>
                    <a:pt x="1013690" y="1859688"/>
                    <a:pt x="1027380" y="1862718"/>
                    <a:pt x="1041126" y="1864850"/>
                  </a:cubicBezTo>
                  <a:cubicBezTo>
                    <a:pt x="1065309" y="1868608"/>
                    <a:pt x="1065420" y="1868608"/>
                    <a:pt x="1071536" y="1844034"/>
                  </a:cubicBezTo>
                  <a:cubicBezTo>
                    <a:pt x="1094035" y="1753478"/>
                    <a:pt x="1127699" y="1667243"/>
                    <a:pt x="1173818" y="1586224"/>
                  </a:cubicBezTo>
                  <a:cubicBezTo>
                    <a:pt x="1307016" y="1352260"/>
                    <a:pt x="1500583" y="1189944"/>
                    <a:pt x="1754241" y="1099500"/>
                  </a:cubicBezTo>
                  <a:cubicBezTo>
                    <a:pt x="1778703" y="1090747"/>
                    <a:pt x="1778759" y="1091027"/>
                    <a:pt x="1771746" y="1066678"/>
                  </a:cubicBezTo>
                  <a:cubicBezTo>
                    <a:pt x="1767874" y="1053324"/>
                    <a:pt x="1763386" y="1040083"/>
                    <a:pt x="1760244" y="1026505"/>
                  </a:cubicBezTo>
                  <a:cubicBezTo>
                    <a:pt x="1756990" y="1012703"/>
                    <a:pt x="1750370" y="1009336"/>
                    <a:pt x="1736735" y="1013937"/>
                  </a:cubicBezTo>
                  <a:cubicBezTo>
                    <a:pt x="1695890" y="1027739"/>
                    <a:pt x="1655942" y="1043561"/>
                    <a:pt x="1616891" y="1061740"/>
                  </a:cubicBezTo>
                  <a:cubicBezTo>
                    <a:pt x="1495870" y="1118015"/>
                    <a:pt x="1388033" y="1193366"/>
                    <a:pt x="1293549" y="1287513"/>
                  </a:cubicBezTo>
                  <a:cubicBezTo>
                    <a:pt x="1280758" y="1300250"/>
                    <a:pt x="1272398" y="1302325"/>
                    <a:pt x="1260167" y="1288017"/>
                  </a:cubicBezTo>
                  <a:cubicBezTo>
                    <a:pt x="1250796" y="1277021"/>
                    <a:pt x="1239799" y="1267147"/>
                    <a:pt x="1228410" y="1258170"/>
                  </a:cubicBezTo>
                  <a:cubicBezTo>
                    <a:pt x="1215561" y="1248013"/>
                    <a:pt x="1216459" y="1240215"/>
                    <a:pt x="1227849" y="1229106"/>
                  </a:cubicBezTo>
                  <a:cubicBezTo>
                    <a:pt x="1297589" y="1161161"/>
                    <a:pt x="1372997" y="1100566"/>
                    <a:pt x="1456034" y="1049621"/>
                  </a:cubicBezTo>
                  <a:cubicBezTo>
                    <a:pt x="1484817" y="1031947"/>
                    <a:pt x="1485154" y="1037166"/>
                    <a:pt x="1467367" y="1004624"/>
                  </a:cubicBezTo>
                  <a:cubicBezTo>
                    <a:pt x="1462093" y="995029"/>
                    <a:pt x="1456820" y="985492"/>
                    <a:pt x="1451545" y="975953"/>
                  </a:cubicBezTo>
                  <a:cubicBezTo>
                    <a:pt x="1446496" y="966920"/>
                    <a:pt x="1442680" y="956764"/>
                    <a:pt x="1428430" y="964282"/>
                  </a:cubicBezTo>
                  <a:cubicBezTo>
                    <a:pt x="1422033" y="967650"/>
                    <a:pt x="1419228" y="960243"/>
                    <a:pt x="1416479" y="955811"/>
                  </a:cubicBezTo>
                  <a:cubicBezTo>
                    <a:pt x="1407165" y="940830"/>
                    <a:pt x="1399030" y="925176"/>
                    <a:pt x="1388874" y="910869"/>
                  </a:cubicBezTo>
                  <a:cubicBezTo>
                    <a:pt x="1379112" y="897067"/>
                    <a:pt x="1383432" y="890391"/>
                    <a:pt x="1396729" y="882760"/>
                  </a:cubicBezTo>
                  <a:cubicBezTo>
                    <a:pt x="1514216" y="815376"/>
                    <a:pt x="1638549" y="765161"/>
                    <a:pt x="1770231" y="733348"/>
                  </a:cubicBezTo>
                  <a:cubicBezTo>
                    <a:pt x="1798003" y="726616"/>
                    <a:pt x="1798059" y="726671"/>
                    <a:pt x="1792673" y="698449"/>
                  </a:cubicBezTo>
                  <a:cubicBezTo>
                    <a:pt x="1790654" y="687734"/>
                    <a:pt x="1788578" y="677018"/>
                    <a:pt x="1786502" y="666301"/>
                  </a:cubicBezTo>
                  <a:cubicBezTo>
                    <a:pt x="1781901" y="642456"/>
                    <a:pt x="1781397" y="642062"/>
                    <a:pt x="1758224" y="647449"/>
                  </a:cubicBezTo>
                  <a:cubicBezTo>
                    <a:pt x="1680124" y="665627"/>
                    <a:pt x="1603818" y="689529"/>
                    <a:pt x="1529983" y="720780"/>
                  </a:cubicBezTo>
                  <a:cubicBezTo>
                    <a:pt x="1197719" y="861552"/>
                    <a:pt x="946755" y="1091533"/>
                    <a:pt x="776247" y="1409489"/>
                  </a:cubicBezTo>
                  <a:cubicBezTo>
                    <a:pt x="765081" y="1430361"/>
                    <a:pt x="765250" y="1430472"/>
                    <a:pt x="743649" y="1419700"/>
                  </a:cubicBezTo>
                  <a:cubicBezTo>
                    <a:pt x="732820" y="1414314"/>
                    <a:pt x="721992" y="1408815"/>
                    <a:pt x="711164" y="1403373"/>
                  </a:cubicBezTo>
                  <a:cubicBezTo>
                    <a:pt x="687711" y="1391534"/>
                    <a:pt x="687599" y="1391478"/>
                    <a:pt x="699381" y="1368867"/>
                  </a:cubicBezTo>
                  <a:cubicBezTo>
                    <a:pt x="743200" y="1284764"/>
                    <a:pt x="794538" y="1205541"/>
                    <a:pt x="852720" y="1130695"/>
                  </a:cubicBezTo>
                  <a:cubicBezTo>
                    <a:pt x="879034" y="1096807"/>
                    <a:pt x="877744" y="1105559"/>
                    <a:pt x="848007" y="1079751"/>
                  </a:cubicBezTo>
                  <a:cubicBezTo>
                    <a:pt x="818720" y="1054334"/>
                    <a:pt x="789207" y="1029142"/>
                    <a:pt x="758910" y="1004904"/>
                  </a:cubicBezTo>
                  <a:cubicBezTo>
                    <a:pt x="746118" y="994636"/>
                    <a:pt x="744996" y="987399"/>
                    <a:pt x="755993" y="974438"/>
                  </a:cubicBezTo>
                  <a:cubicBezTo>
                    <a:pt x="828426" y="889268"/>
                    <a:pt x="907256" y="810663"/>
                    <a:pt x="994053" y="740081"/>
                  </a:cubicBezTo>
                  <a:cubicBezTo>
                    <a:pt x="1014869" y="723193"/>
                    <a:pt x="1014869" y="723193"/>
                    <a:pt x="998878" y="701704"/>
                  </a:cubicBezTo>
                  <a:cubicBezTo>
                    <a:pt x="990910" y="690987"/>
                    <a:pt x="982326" y="680664"/>
                    <a:pt x="975145" y="669499"/>
                  </a:cubicBezTo>
                  <a:cubicBezTo>
                    <a:pt x="966897" y="656650"/>
                    <a:pt x="959155" y="656370"/>
                    <a:pt x="947484" y="665908"/>
                  </a:cubicBezTo>
                  <a:cubicBezTo>
                    <a:pt x="907200" y="699011"/>
                    <a:pt x="867645" y="732955"/>
                    <a:pt x="829997" y="769032"/>
                  </a:cubicBezTo>
                  <a:cubicBezTo>
                    <a:pt x="655955" y="935837"/>
                    <a:pt x="518774" y="1128788"/>
                    <a:pt x="419746" y="1348725"/>
                  </a:cubicBezTo>
                  <a:cubicBezTo>
                    <a:pt x="409254" y="1372009"/>
                    <a:pt x="409254" y="1372009"/>
                    <a:pt x="385409" y="1361685"/>
                  </a:cubicBezTo>
                  <a:cubicBezTo>
                    <a:pt x="373177" y="1356412"/>
                    <a:pt x="361227" y="1350409"/>
                    <a:pt x="348659" y="1345976"/>
                  </a:cubicBezTo>
                  <a:cubicBezTo>
                    <a:pt x="333510" y="1340702"/>
                    <a:pt x="331378" y="1332679"/>
                    <a:pt x="337886" y="1318315"/>
                  </a:cubicBezTo>
                  <a:cubicBezTo>
                    <a:pt x="371438" y="1244199"/>
                    <a:pt x="408749" y="1172158"/>
                    <a:pt x="451165" y="1102754"/>
                  </a:cubicBezTo>
                  <a:cubicBezTo>
                    <a:pt x="592778" y="870922"/>
                    <a:pt x="774620" y="676905"/>
                    <a:pt x="996914" y="520592"/>
                  </a:cubicBezTo>
                  <a:cubicBezTo>
                    <a:pt x="1011558" y="510325"/>
                    <a:pt x="1020142" y="509090"/>
                    <a:pt x="1029400" y="526091"/>
                  </a:cubicBezTo>
                  <a:cubicBezTo>
                    <a:pt x="1037198" y="540398"/>
                    <a:pt x="1047242" y="553527"/>
                    <a:pt x="1056780" y="566824"/>
                  </a:cubicBezTo>
                  <a:cubicBezTo>
                    <a:pt x="1063064" y="575633"/>
                    <a:pt x="1062110" y="582141"/>
                    <a:pt x="1052853" y="587808"/>
                  </a:cubicBezTo>
                  <a:cubicBezTo>
                    <a:pt x="1028334" y="602732"/>
                    <a:pt x="1036133" y="605370"/>
                    <a:pt x="1048308" y="622426"/>
                  </a:cubicBezTo>
                  <a:cubicBezTo>
                    <a:pt x="1055713" y="632805"/>
                    <a:pt x="1064298" y="642400"/>
                    <a:pt x="1070862" y="653228"/>
                  </a:cubicBezTo>
                  <a:cubicBezTo>
                    <a:pt x="1079728" y="667760"/>
                    <a:pt x="1087919" y="669275"/>
                    <a:pt x="1102507" y="659007"/>
                  </a:cubicBezTo>
                  <a:cubicBezTo>
                    <a:pt x="1194017" y="594653"/>
                    <a:pt x="1291474" y="540734"/>
                    <a:pt x="1393868" y="495681"/>
                  </a:cubicBezTo>
                  <a:cubicBezTo>
                    <a:pt x="1443242" y="473967"/>
                    <a:pt x="1493681" y="454947"/>
                    <a:pt x="1544682" y="437218"/>
                  </a:cubicBezTo>
                  <a:cubicBezTo>
                    <a:pt x="1559045" y="432224"/>
                    <a:pt x="1566003" y="435367"/>
                    <a:pt x="1569594" y="450066"/>
                  </a:cubicBezTo>
                  <a:cubicBezTo>
                    <a:pt x="1572904" y="463588"/>
                    <a:pt x="1577898" y="476661"/>
                    <a:pt x="1582162" y="489958"/>
                  </a:cubicBezTo>
                  <a:cubicBezTo>
                    <a:pt x="1589849" y="514027"/>
                    <a:pt x="1589849" y="514084"/>
                    <a:pt x="1566508" y="521995"/>
                  </a:cubicBezTo>
                  <a:cubicBezTo>
                    <a:pt x="1454688" y="559755"/>
                    <a:pt x="1348142" y="608960"/>
                    <a:pt x="1246757" y="669331"/>
                  </a:cubicBezTo>
                  <a:cubicBezTo>
                    <a:pt x="1110979" y="750180"/>
                    <a:pt x="989564" y="848872"/>
                    <a:pt x="881054" y="963665"/>
                  </a:cubicBezTo>
                  <a:cubicBezTo>
                    <a:pt x="869271" y="976065"/>
                    <a:pt x="867027" y="984313"/>
                    <a:pt x="882288" y="994917"/>
                  </a:cubicBezTo>
                  <a:cubicBezTo>
                    <a:pt x="894183" y="1003165"/>
                    <a:pt x="905236" y="1012928"/>
                    <a:pt x="915503" y="1023139"/>
                  </a:cubicBezTo>
                  <a:cubicBezTo>
                    <a:pt x="927174" y="1034753"/>
                    <a:pt x="935534" y="1033799"/>
                    <a:pt x="946587" y="1021511"/>
                  </a:cubicBezTo>
                  <a:cubicBezTo>
                    <a:pt x="992089" y="970960"/>
                    <a:pt x="1042080" y="925008"/>
                    <a:pt x="1094708" y="882031"/>
                  </a:cubicBezTo>
                  <a:cubicBezTo>
                    <a:pt x="1343372" y="678981"/>
                    <a:pt x="1626991" y="560203"/>
                    <a:pt x="1946798" y="528615"/>
                  </a:cubicBezTo>
                  <a:cubicBezTo>
                    <a:pt x="2029612" y="520424"/>
                    <a:pt x="2112537" y="519021"/>
                    <a:pt x="2195520" y="524688"/>
                  </a:cubicBezTo>
                  <a:cubicBezTo>
                    <a:pt x="2212968" y="525866"/>
                    <a:pt x="2219084" y="519750"/>
                    <a:pt x="2220374" y="502694"/>
                  </a:cubicBezTo>
                  <a:cubicBezTo>
                    <a:pt x="2223404" y="461624"/>
                    <a:pt x="2227837" y="420610"/>
                    <a:pt x="2232213" y="379653"/>
                  </a:cubicBezTo>
                  <a:cubicBezTo>
                    <a:pt x="2234906" y="354517"/>
                    <a:pt x="2237094" y="352889"/>
                    <a:pt x="2261557" y="355246"/>
                  </a:cubicBezTo>
                  <a:cubicBezTo>
                    <a:pt x="2405189" y="369161"/>
                    <a:pt x="2545288" y="399121"/>
                    <a:pt x="2681290" y="447598"/>
                  </a:cubicBezTo>
                  <a:cubicBezTo>
                    <a:pt x="2702386" y="455116"/>
                    <a:pt x="2723538" y="462634"/>
                    <a:pt x="2744186" y="471386"/>
                  </a:cubicBezTo>
                  <a:cubicBezTo>
                    <a:pt x="2756697" y="476661"/>
                    <a:pt x="2763038" y="473406"/>
                    <a:pt x="2767694" y="461231"/>
                  </a:cubicBezTo>
                  <a:cubicBezTo>
                    <a:pt x="2773529" y="445970"/>
                    <a:pt x="2779925" y="430821"/>
                    <a:pt x="2787387" y="416290"/>
                  </a:cubicBezTo>
                  <a:cubicBezTo>
                    <a:pt x="2794513" y="402431"/>
                    <a:pt x="2790361" y="396036"/>
                    <a:pt x="2776559" y="390706"/>
                  </a:cubicBezTo>
                  <a:cubicBezTo>
                    <a:pt x="2698514" y="360352"/>
                    <a:pt x="2619180" y="334150"/>
                    <a:pt x="2537714" y="314569"/>
                  </a:cubicBezTo>
                  <a:cubicBezTo>
                    <a:pt x="2521162" y="310642"/>
                    <a:pt x="2504723" y="306546"/>
                    <a:pt x="2488059" y="303291"/>
                  </a:cubicBezTo>
                  <a:cubicBezTo>
                    <a:pt x="2474762" y="300654"/>
                    <a:pt x="2469263" y="294595"/>
                    <a:pt x="2473023" y="280512"/>
                  </a:cubicBezTo>
                  <a:cubicBezTo>
                    <a:pt x="2476781" y="266486"/>
                    <a:pt x="2478914" y="252010"/>
                    <a:pt x="2481944" y="237816"/>
                  </a:cubicBezTo>
                  <a:cubicBezTo>
                    <a:pt x="2485521" y="221236"/>
                    <a:pt x="2487204" y="216491"/>
                    <a:pt x="2496958" y="217096"/>
                  </a:cubicBezTo>
                  <a:close/>
                  <a:moveTo>
                    <a:pt x="2224884" y="2631"/>
                  </a:moveTo>
                  <a:cubicBezTo>
                    <a:pt x="2660769" y="24357"/>
                    <a:pt x="3061749" y="180726"/>
                    <a:pt x="3421953" y="473182"/>
                  </a:cubicBezTo>
                  <a:cubicBezTo>
                    <a:pt x="3845894" y="817452"/>
                    <a:pt x="4102189" y="1264677"/>
                    <a:pt x="4175465" y="1806892"/>
                  </a:cubicBezTo>
                  <a:lnTo>
                    <a:pt x="4193532" y="2019516"/>
                  </a:lnTo>
                  <a:lnTo>
                    <a:pt x="4106125" y="2019516"/>
                  </a:lnTo>
                  <a:lnTo>
                    <a:pt x="4105280" y="1952696"/>
                  </a:lnTo>
                  <a:cubicBezTo>
                    <a:pt x="4088387" y="1716136"/>
                    <a:pt x="4029938" y="1487631"/>
                    <a:pt x="3930335" y="1266922"/>
                  </a:cubicBezTo>
                  <a:cubicBezTo>
                    <a:pt x="3922592" y="1249809"/>
                    <a:pt x="3915691" y="1247340"/>
                    <a:pt x="3899364" y="1255644"/>
                  </a:cubicBezTo>
                  <a:cubicBezTo>
                    <a:pt x="3862109" y="1274552"/>
                    <a:pt x="3823900" y="1291721"/>
                    <a:pt x="3786085" y="1309507"/>
                  </a:cubicBezTo>
                  <a:cubicBezTo>
                    <a:pt x="3763586" y="1320111"/>
                    <a:pt x="3763361" y="1320167"/>
                    <a:pt x="3752308" y="1297444"/>
                  </a:cubicBezTo>
                  <a:cubicBezTo>
                    <a:pt x="3656647" y="1100846"/>
                    <a:pt x="3529677" y="927029"/>
                    <a:pt x="3372524" y="775148"/>
                  </a:cubicBezTo>
                  <a:cubicBezTo>
                    <a:pt x="3329827" y="733853"/>
                    <a:pt x="3284772" y="695196"/>
                    <a:pt x="3238653" y="657661"/>
                  </a:cubicBezTo>
                  <a:cubicBezTo>
                    <a:pt x="3226029" y="647449"/>
                    <a:pt x="3218510" y="648178"/>
                    <a:pt x="3209983" y="661757"/>
                  </a:cubicBezTo>
                  <a:cubicBezTo>
                    <a:pt x="3201623" y="675109"/>
                    <a:pt x="3192029" y="687734"/>
                    <a:pt x="3182097" y="699908"/>
                  </a:cubicBezTo>
                  <a:cubicBezTo>
                    <a:pt x="3173401" y="710513"/>
                    <a:pt x="3173794" y="717863"/>
                    <a:pt x="3185239" y="726671"/>
                  </a:cubicBezTo>
                  <a:cubicBezTo>
                    <a:pt x="3206336" y="742886"/>
                    <a:pt x="3225972" y="761065"/>
                    <a:pt x="3246900" y="777561"/>
                  </a:cubicBezTo>
                  <a:cubicBezTo>
                    <a:pt x="3258402" y="786593"/>
                    <a:pt x="3260534" y="794336"/>
                    <a:pt x="3249594" y="805445"/>
                  </a:cubicBezTo>
                  <a:cubicBezTo>
                    <a:pt x="3237699" y="817509"/>
                    <a:pt x="3226589" y="830469"/>
                    <a:pt x="3215874" y="843598"/>
                  </a:cubicBezTo>
                  <a:cubicBezTo>
                    <a:pt x="3208074" y="853136"/>
                    <a:pt x="3201679" y="853978"/>
                    <a:pt x="3192029" y="845393"/>
                  </a:cubicBezTo>
                  <a:cubicBezTo>
                    <a:pt x="3172615" y="828056"/>
                    <a:pt x="3152025" y="812065"/>
                    <a:pt x="3132218" y="795121"/>
                  </a:cubicBezTo>
                  <a:cubicBezTo>
                    <a:pt x="3123354" y="787491"/>
                    <a:pt x="3116789" y="787884"/>
                    <a:pt x="3110001" y="797758"/>
                  </a:cubicBezTo>
                  <a:cubicBezTo>
                    <a:pt x="3100350" y="811729"/>
                    <a:pt x="3090756" y="825812"/>
                    <a:pt x="3079647" y="838604"/>
                  </a:cubicBezTo>
                  <a:cubicBezTo>
                    <a:pt x="3068930" y="850948"/>
                    <a:pt x="3071735" y="858073"/>
                    <a:pt x="3083799" y="867668"/>
                  </a:cubicBezTo>
                  <a:cubicBezTo>
                    <a:pt x="3181199" y="944814"/>
                    <a:pt x="3267210" y="1033294"/>
                    <a:pt x="3343629" y="1131144"/>
                  </a:cubicBezTo>
                  <a:cubicBezTo>
                    <a:pt x="3345480" y="1133501"/>
                    <a:pt x="3347331" y="1135913"/>
                    <a:pt x="3349182" y="1138326"/>
                  </a:cubicBezTo>
                  <a:cubicBezTo>
                    <a:pt x="3363883" y="1157794"/>
                    <a:pt x="3363939" y="1157794"/>
                    <a:pt x="3344750" y="1172102"/>
                  </a:cubicBezTo>
                  <a:cubicBezTo>
                    <a:pt x="3333081" y="1180798"/>
                    <a:pt x="3320793" y="1188710"/>
                    <a:pt x="3309796" y="1198191"/>
                  </a:cubicBezTo>
                  <a:cubicBezTo>
                    <a:pt x="3298126" y="1208234"/>
                    <a:pt x="3290888" y="1205822"/>
                    <a:pt x="3282023" y="1194096"/>
                  </a:cubicBezTo>
                  <a:cubicBezTo>
                    <a:pt x="3238540" y="1136362"/>
                    <a:pt x="3190570" y="1082500"/>
                    <a:pt x="3138839" y="1032116"/>
                  </a:cubicBezTo>
                  <a:cubicBezTo>
                    <a:pt x="3044131" y="939877"/>
                    <a:pt x="2939212" y="861103"/>
                    <a:pt x="2823688" y="796637"/>
                  </a:cubicBezTo>
                  <a:cubicBezTo>
                    <a:pt x="2801358" y="784125"/>
                    <a:pt x="2801190" y="784349"/>
                    <a:pt x="2790080" y="806679"/>
                  </a:cubicBezTo>
                  <a:cubicBezTo>
                    <a:pt x="2783853" y="819135"/>
                    <a:pt x="2778354" y="832039"/>
                    <a:pt x="2771453" y="844103"/>
                  </a:cubicBezTo>
                  <a:cubicBezTo>
                    <a:pt x="2764047" y="857063"/>
                    <a:pt x="2767189" y="864469"/>
                    <a:pt x="2780094" y="871482"/>
                  </a:cubicBezTo>
                  <a:cubicBezTo>
                    <a:pt x="2837659" y="902903"/>
                    <a:pt x="2892138" y="939203"/>
                    <a:pt x="2944374" y="978758"/>
                  </a:cubicBezTo>
                  <a:cubicBezTo>
                    <a:pt x="2977757" y="1004063"/>
                    <a:pt x="3009514" y="1031162"/>
                    <a:pt x="3040989" y="1058766"/>
                  </a:cubicBezTo>
                  <a:cubicBezTo>
                    <a:pt x="3051088" y="1067631"/>
                    <a:pt x="3052099" y="1074308"/>
                    <a:pt x="3042224" y="1083790"/>
                  </a:cubicBezTo>
                  <a:cubicBezTo>
                    <a:pt x="3030497" y="1095123"/>
                    <a:pt x="3019108" y="1107074"/>
                    <a:pt x="3008728" y="1119642"/>
                  </a:cubicBezTo>
                  <a:cubicBezTo>
                    <a:pt x="2998628" y="1131817"/>
                    <a:pt x="2990830" y="1131537"/>
                    <a:pt x="2979104" y="1120876"/>
                  </a:cubicBezTo>
                  <a:cubicBezTo>
                    <a:pt x="2912505" y="1060281"/>
                    <a:pt x="2840408" y="1007148"/>
                    <a:pt x="2762588" y="961870"/>
                  </a:cubicBezTo>
                  <a:cubicBezTo>
                    <a:pt x="2571377" y="850555"/>
                    <a:pt x="2365354" y="790072"/>
                    <a:pt x="2143957" y="782553"/>
                  </a:cubicBezTo>
                  <a:cubicBezTo>
                    <a:pt x="2114221" y="781544"/>
                    <a:pt x="2084597" y="781207"/>
                    <a:pt x="2054915" y="782778"/>
                  </a:cubicBezTo>
                  <a:cubicBezTo>
                    <a:pt x="2041843" y="783508"/>
                    <a:pt x="2035727" y="778065"/>
                    <a:pt x="2035503" y="765105"/>
                  </a:cubicBezTo>
                  <a:cubicBezTo>
                    <a:pt x="2035279" y="749339"/>
                    <a:pt x="2035391" y="733517"/>
                    <a:pt x="2034101" y="717863"/>
                  </a:cubicBezTo>
                  <a:cubicBezTo>
                    <a:pt x="2032698" y="700975"/>
                    <a:pt x="2040216" y="695869"/>
                    <a:pt x="2056207" y="695420"/>
                  </a:cubicBezTo>
                  <a:cubicBezTo>
                    <a:pt x="2158938" y="692559"/>
                    <a:pt x="2260828" y="700021"/>
                    <a:pt x="2361875" y="719378"/>
                  </a:cubicBezTo>
                  <a:cubicBezTo>
                    <a:pt x="2466514" y="739464"/>
                    <a:pt x="2567674" y="770491"/>
                    <a:pt x="2664738" y="814422"/>
                  </a:cubicBezTo>
                  <a:cubicBezTo>
                    <a:pt x="2680560" y="821548"/>
                    <a:pt x="2688920" y="819640"/>
                    <a:pt x="2695148" y="803313"/>
                  </a:cubicBezTo>
                  <a:cubicBezTo>
                    <a:pt x="2699861" y="790857"/>
                    <a:pt x="2706257" y="779075"/>
                    <a:pt x="2712541" y="767292"/>
                  </a:cubicBezTo>
                  <a:cubicBezTo>
                    <a:pt x="2718938" y="755230"/>
                    <a:pt x="2724436" y="744458"/>
                    <a:pt x="2706594" y="736715"/>
                  </a:cubicBezTo>
                  <a:cubicBezTo>
                    <a:pt x="2699076" y="733461"/>
                    <a:pt x="2702779" y="726166"/>
                    <a:pt x="2705079" y="720668"/>
                  </a:cubicBezTo>
                  <a:cubicBezTo>
                    <a:pt x="2711195" y="706136"/>
                    <a:pt x="2717647" y="691773"/>
                    <a:pt x="2724043" y="677354"/>
                  </a:cubicBezTo>
                  <a:cubicBezTo>
                    <a:pt x="2733862" y="655248"/>
                    <a:pt x="2734310" y="654968"/>
                    <a:pt x="2755968" y="664898"/>
                  </a:cubicBezTo>
                  <a:cubicBezTo>
                    <a:pt x="2830982" y="699404"/>
                    <a:pt x="2902910" y="739520"/>
                    <a:pt x="2971698" y="785246"/>
                  </a:cubicBezTo>
                  <a:cubicBezTo>
                    <a:pt x="2975738" y="787940"/>
                    <a:pt x="2980001" y="790353"/>
                    <a:pt x="2983704" y="793439"/>
                  </a:cubicBezTo>
                  <a:cubicBezTo>
                    <a:pt x="2994140" y="802191"/>
                    <a:pt x="3001323" y="799273"/>
                    <a:pt x="3008841" y="788781"/>
                  </a:cubicBezTo>
                  <a:cubicBezTo>
                    <a:pt x="3035772" y="751415"/>
                    <a:pt x="3063320" y="714496"/>
                    <a:pt x="3090644" y="677410"/>
                  </a:cubicBezTo>
                  <a:cubicBezTo>
                    <a:pt x="3107925" y="653957"/>
                    <a:pt x="3124812" y="630280"/>
                    <a:pt x="3142542" y="607221"/>
                  </a:cubicBezTo>
                  <a:cubicBezTo>
                    <a:pt x="3150397" y="597009"/>
                    <a:pt x="3148602" y="590838"/>
                    <a:pt x="3138335" y="583824"/>
                  </a:cubicBezTo>
                  <a:cubicBezTo>
                    <a:pt x="3105232" y="561326"/>
                    <a:pt x="3071735" y="539387"/>
                    <a:pt x="3036894" y="519807"/>
                  </a:cubicBezTo>
                  <a:cubicBezTo>
                    <a:pt x="3022193" y="511503"/>
                    <a:pt x="3017929" y="503480"/>
                    <a:pt x="3028197" y="488611"/>
                  </a:cubicBezTo>
                  <a:cubicBezTo>
                    <a:pt x="3037119" y="475651"/>
                    <a:pt x="3044748" y="461736"/>
                    <a:pt x="3051986" y="447765"/>
                  </a:cubicBezTo>
                  <a:cubicBezTo>
                    <a:pt x="3058214" y="435759"/>
                    <a:pt x="3065227" y="434525"/>
                    <a:pt x="3076617" y="441370"/>
                  </a:cubicBezTo>
                  <a:cubicBezTo>
                    <a:pt x="3123915" y="469760"/>
                    <a:pt x="3170259" y="499664"/>
                    <a:pt x="3215088" y="531813"/>
                  </a:cubicBezTo>
                  <a:cubicBezTo>
                    <a:pt x="3456403" y="705014"/>
                    <a:pt x="3648399" y="921922"/>
                    <a:pt x="3791134" y="1182426"/>
                  </a:cubicBezTo>
                  <a:cubicBezTo>
                    <a:pt x="3804039" y="1205934"/>
                    <a:pt x="3803983" y="1205934"/>
                    <a:pt x="3827828" y="1194432"/>
                  </a:cubicBezTo>
                  <a:cubicBezTo>
                    <a:pt x="3838207" y="1189438"/>
                    <a:pt x="3848475" y="1184333"/>
                    <a:pt x="3858854" y="1179283"/>
                  </a:cubicBezTo>
                  <a:cubicBezTo>
                    <a:pt x="3881859" y="1168118"/>
                    <a:pt x="3881971" y="1168062"/>
                    <a:pt x="3869347" y="1144890"/>
                  </a:cubicBezTo>
                  <a:cubicBezTo>
                    <a:pt x="3812174" y="1039690"/>
                    <a:pt x="3747091" y="939652"/>
                    <a:pt x="3671683" y="846683"/>
                  </a:cubicBezTo>
                  <a:cubicBezTo>
                    <a:pt x="3369381" y="473911"/>
                    <a:pt x="2984602" y="234000"/>
                    <a:pt x="2515495" y="130427"/>
                  </a:cubicBezTo>
                  <a:cubicBezTo>
                    <a:pt x="2456864" y="117522"/>
                    <a:pt x="2397503" y="108826"/>
                    <a:pt x="2338030" y="100691"/>
                  </a:cubicBezTo>
                  <a:cubicBezTo>
                    <a:pt x="2321086" y="98390"/>
                    <a:pt x="2314578" y="104001"/>
                    <a:pt x="2314241" y="120553"/>
                  </a:cubicBezTo>
                  <a:cubicBezTo>
                    <a:pt x="2313961" y="134411"/>
                    <a:pt x="2311829" y="148269"/>
                    <a:pt x="2310818" y="162183"/>
                  </a:cubicBezTo>
                  <a:cubicBezTo>
                    <a:pt x="2310145" y="171665"/>
                    <a:pt x="2307900" y="181372"/>
                    <a:pt x="2317719" y="188666"/>
                  </a:cubicBezTo>
                  <a:cubicBezTo>
                    <a:pt x="2321871" y="191695"/>
                    <a:pt x="2320076" y="197699"/>
                    <a:pt x="2319571" y="202468"/>
                  </a:cubicBezTo>
                  <a:cubicBezTo>
                    <a:pt x="2318000" y="218122"/>
                    <a:pt x="2315307" y="233775"/>
                    <a:pt x="2314914" y="249486"/>
                  </a:cubicBezTo>
                  <a:cubicBezTo>
                    <a:pt x="2314409" y="266542"/>
                    <a:pt x="2308237" y="272938"/>
                    <a:pt x="2290396" y="270750"/>
                  </a:cubicBezTo>
                  <a:cubicBezTo>
                    <a:pt x="2244108" y="265083"/>
                    <a:pt x="2197483" y="262838"/>
                    <a:pt x="2150802" y="261268"/>
                  </a:cubicBezTo>
                  <a:cubicBezTo>
                    <a:pt x="2032305" y="257340"/>
                    <a:pt x="1914649" y="266317"/>
                    <a:pt x="1797667" y="284888"/>
                  </a:cubicBezTo>
                  <a:cubicBezTo>
                    <a:pt x="1785099" y="286908"/>
                    <a:pt x="1779208" y="291902"/>
                    <a:pt x="1782575" y="305536"/>
                  </a:cubicBezTo>
                  <a:cubicBezTo>
                    <a:pt x="1786446" y="321414"/>
                    <a:pt x="1789588" y="337517"/>
                    <a:pt x="1792169" y="353675"/>
                  </a:cubicBezTo>
                  <a:cubicBezTo>
                    <a:pt x="1794413" y="368038"/>
                    <a:pt x="1800865" y="372583"/>
                    <a:pt x="1815790" y="370003"/>
                  </a:cubicBezTo>
                  <a:cubicBezTo>
                    <a:pt x="1892318" y="356649"/>
                    <a:pt x="1969690" y="350982"/>
                    <a:pt x="2047230" y="347672"/>
                  </a:cubicBezTo>
                  <a:cubicBezTo>
                    <a:pt x="2080781" y="346213"/>
                    <a:pt x="2081398" y="346718"/>
                    <a:pt x="2081398" y="379147"/>
                  </a:cubicBezTo>
                  <a:cubicBezTo>
                    <a:pt x="2081454" y="432673"/>
                    <a:pt x="2081454" y="433739"/>
                    <a:pt x="2028490" y="435871"/>
                  </a:cubicBezTo>
                  <a:cubicBezTo>
                    <a:pt x="1935634" y="439630"/>
                    <a:pt x="1843730" y="450795"/>
                    <a:pt x="1752950" y="470713"/>
                  </a:cubicBezTo>
                  <a:cubicBezTo>
                    <a:pt x="1735108" y="474585"/>
                    <a:pt x="1727870" y="470040"/>
                    <a:pt x="1724560" y="452142"/>
                  </a:cubicBezTo>
                  <a:cubicBezTo>
                    <a:pt x="1717042" y="411633"/>
                    <a:pt x="1707896" y="371462"/>
                    <a:pt x="1699369" y="331120"/>
                  </a:cubicBezTo>
                  <a:cubicBezTo>
                    <a:pt x="1693926" y="305536"/>
                    <a:pt x="1693308" y="305087"/>
                    <a:pt x="1668285" y="311146"/>
                  </a:cubicBezTo>
                  <a:cubicBezTo>
                    <a:pt x="1514272" y="348457"/>
                    <a:pt x="1367555" y="404563"/>
                    <a:pt x="1228073" y="479803"/>
                  </a:cubicBezTo>
                  <a:cubicBezTo>
                    <a:pt x="1200806" y="494559"/>
                    <a:pt x="1200749" y="494559"/>
                    <a:pt x="1184927" y="467011"/>
                  </a:cubicBezTo>
                  <a:cubicBezTo>
                    <a:pt x="1178868" y="456462"/>
                    <a:pt x="1173370" y="445578"/>
                    <a:pt x="1166692" y="435534"/>
                  </a:cubicBezTo>
                  <a:cubicBezTo>
                    <a:pt x="1158782" y="423640"/>
                    <a:pt x="1161194" y="416851"/>
                    <a:pt x="1173874" y="410007"/>
                  </a:cubicBezTo>
                  <a:cubicBezTo>
                    <a:pt x="1234189" y="377352"/>
                    <a:pt x="1295738" y="347335"/>
                    <a:pt x="1359026" y="321078"/>
                  </a:cubicBezTo>
                  <a:cubicBezTo>
                    <a:pt x="1576270" y="230858"/>
                    <a:pt x="1802324" y="181709"/>
                    <a:pt x="2037579" y="174359"/>
                  </a:cubicBezTo>
                  <a:cubicBezTo>
                    <a:pt x="2091609" y="172675"/>
                    <a:pt x="2145472" y="174303"/>
                    <a:pt x="2199334" y="176210"/>
                  </a:cubicBezTo>
                  <a:cubicBezTo>
                    <a:pt x="2216391" y="176827"/>
                    <a:pt x="2223909" y="171441"/>
                    <a:pt x="2224077" y="154104"/>
                  </a:cubicBezTo>
                  <a:cubicBezTo>
                    <a:pt x="2224246" y="139011"/>
                    <a:pt x="2225929" y="123863"/>
                    <a:pt x="2227893" y="108826"/>
                  </a:cubicBezTo>
                  <a:cubicBezTo>
                    <a:pt x="2229688" y="95136"/>
                    <a:pt x="2223460" y="89974"/>
                    <a:pt x="2210724" y="89862"/>
                  </a:cubicBezTo>
                  <a:cubicBezTo>
                    <a:pt x="2205843" y="89862"/>
                    <a:pt x="2201018" y="89301"/>
                    <a:pt x="2196193" y="89077"/>
                  </a:cubicBezTo>
                  <a:cubicBezTo>
                    <a:pt x="1820390" y="72974"/>
                    <a:pt x="1464338" y="148606"/>
                    <a:pt x="1136227" y="333196"/>
                  </a:cubicBezTo>
                  <a:cubicBezTo>
                    <a:pt x="588794" y="641222"/>
                    <a:pt x="250023" y="1105110"/>
                    <a:pt x="121652" y="1721104"/>
                  </a:cubicBezTo>
                  <a:cubicBezTo>
                    <a:pt x="104819" y="1801898"/>
                    <a:pt x="95898" y="1883870"/>
                    <a:pt x="89951" y="1966179"/>
                  </a:cubicBezTo>
                  <a:cubicBezTo>
                    <a:pt x="88380" y="1988285"/>
                    <a:pt x="90120" y="1990248"/>
                    <a:pt x="111945" y="1991426"/>
                  </a:cubicBezTo>
                  <a:cubicBezTo>
                    <a:pt x="126477" y="1992268"/>
                    <a:pt x="141065" y="1992604"/>
                    <a:pt x="155540" y="1993671"/>
                  </a:cubicBezTo>
                  <a:cubicBezTo>
                    <a:pt x="170296" y="1994736"/>
                    <a:pt x="175738" y="1988172"/>
                    <a:pt x="176636" y="1973584"/>
                  </a:cubicBezTo>
                  <a:cubicBezTo>
                    <a:pt x="183929" y="1856546"/>
                    <a:pt x="202108" y="1741078"/>
                    <a:pt x="231339" y="1627518"/>
                  </a:cubicBezTo>
                  <a:cubicBezTo>
                    <a:pt x="241158" y="1589423"/>
                    <a:pt x="253389" y="1551887"/>
                    <a:pt x="263769" y="1513903"/>
                  </a:cubicBezTo>
                  <a:cubicBezTo>
                    <a:pt x="267697" y="1499371"/>
                    <a:pt x="274822" y="1495668"/>
                    <a:pt x="288793" y="1501054"/>
                  </a:cubicBezTo>
                  <a:cubicBezTo>
                    <a:pt x="303998" y="1506945"/>
                    <a:pt x="319708" y="1511659"/>
                    <a:pt x="335417" y="1516316"/>
                  </a:cubicBezTo>
                  <a:cubicBezTo>
                    <a:pt x="346526" y="1519570"/>
                    <a:pt x="352531" y="1524843"/>
                    <a:pt x="347537" y="1537243"/>
                  </a:cubicBezTo>
                  <a:cubicBezTo>
                    <a:pt x="343329" y="1547623"/>
                    <a:pt x="347985" y="1552897"/>
                    <a:pt x="358140" y="1555590"/>
                  </a:cubicBezTo>
                  <a:cubicBezTo>
                    <a:pt x="373962" y="1559742"/>
                    <a:pt x="389897" y="1563726"/>
                    <a:pt x="405270" y="1569224"/>
                  </a:cubicBezTo>
                  <a:cubicBezTo>
                    <a:pt x="421092" y="1574891"/>
                    <a:pt x="428106" y="1569224"/>
                    <a:pt x="433043" y="1554075"/>
                  </a:cubicBezTo>
                  <a:cubicBezTo>
                    <a:pt x="459862" y="1471486"/>
                    <a:pt x="493189" y="1391534"/>
                    <a:pt x="532407" y="1314052"/>
                  </a:cubicBezTo>
                  <a:cubicBezTo>
                    <a:pt x="564501" y="1250707"/>
                    <a:pt x="600409" y="1189607"/>
                    <a:pt x="639347" y="1130246"/>
                  </a:cubicBezTo>
                  <a:cubicBezTo>
                    <a:pt x="647538" y="1117679"/>
                    <a:pt x="654664" y="1115546"/>
                    <a:pt x="666783" y="1124636"/>
                  </a:cubicBezTo>
                  <a:cubicBezTo>
                    <a:pt x="679351" y="1134061"/>
                    <a:pt x="692592" y="1142926"/>
                    <a:pt x="706394" y="1150388"/>
                  </a:cubicBezTo>
                  <a:cubicBezTo>
                    <a:pt x="721206" y="1158412"/>
                    <a:pt x="720253" y="1166266"/>
                    <a:pt x="711668" y="1179003"/>
                  </a:cubicBezTo>
                  <a:cubicBezTo>
                    <a:pt x="644789" y="1278423"/>
                    <a:pt x="589805" y="1384241"/>
                    <a:pt x="546266" y="1495893"/>
                  </a:cubicBezTo>
                  <a:cubicBezTo>
                    <a:pt x="519616" y="1564286"/>
                    <a:pt x="497341" y="1634140"/>
                    <a:pt x="480172" y="1705563"/>
                  </a:cubicBezTo>
                  <a:cubicBezTo>
                    <a:pt x="473047" y="1735131"/>
                    <a:pt x="473047" y="1735131"/>
                    <a:pt x="502222" y="1740742"/>
                  </a:cubicBezTo>
                  <a:cubicBezTo>
                    <a:pt x="514173" y="1743043"/>
                    <a:pt x="526292" y="1744501"/>
                    <a:pt x="537906" y="1747755"/>
                  </a:cubicBezTo>
                  <a:cubicBezTo>
                    <a:pt x="553223" y="1752076"/>
                    <a:pt x="559620" y="1746409"/>
                    <a:pt x="563098" y="1731428"/>
                  </a:cubicBezTo>
                  <a:cubicBezTo>
                    <a:pt x="578303" y="1666401"/>
                    <a:pt x="598333" y="1602832"/>
                    <a:pt x="622347" y="1540554"/>
                  </a:cubicBezTo>
                  <a:cubicBezTo>
                    <a:pt x="631268" y="1517437"/>
                    <a:pt x="631268" y="1517437"/>
                    <a:pt x="655000" y="1526752"/>
                  </a:cubicBezTo>
                  <a:cubicBezTo>
                    <a:pt x="667962" y="1531857"/>
                    <a:pt x="680697" y="1537748"/>
                    <a:pt x="693939" y="1541957"/>
                  </a:cubicBezTo>
                  <a:cubicBezTo>
                    <a:pt x="708414" y="1546613"/>
                    <a:pt x="710434" y="1554075"/>
                    <a:pt x="705048" y="1567877"/>
                  </a:cubicBezTo>
                  <a:cubicBezTo>
                    <a:pt x="675030" y="1644855"/>
                    <a:pt x="652195" y="1724022"/>
                    <a:pt x="635868" y="1804984"/>
                  </a:cubicBezTo>
                  <a:cubicBezTo>
                    <a:pt x="628588" y="1841187"/>
                    <a:pt x="622659" y="1877460"/>
                    <a:pt x="618079" y="1913803"/>
                  </a:cubicBezTo>
                  <a:lnTo>
                    <a:pt x="608703" y="2019516"/>
                  </a:lnTo>
                  <a:lnTo>
                    <a:pt x="523168" y="2019516"/>
                  </a:lnTo>
                  <a:lnTo>
                    <a:pt x="523880" y="1980429"/>
                  </a:lnTo>
                  <a:cubicBezTo>
                    <a:pt x="527190" y="1938741"/>
                    <a:pt x="531567" y="1897167"/>
                    <a:pt x="538412" y="1855873"/>
                  </a:cubicBezTo>
                  <a:cubicBezTo>
                    <a:pt x="540767" y="1841790"/>
                    <a:pt x="535942" y="1836011"/>
                    <a:pt x="522309" y="1833767"/>
                  </a:cubicBezTo>
                  <a:cubicBezTo>
                    <a:pt x="478096" y="1826472"/>
                    <a:pt x="434053" y="1817888"/>
                    <a:pt x="389784" y="1810819"/>
                  </a:cubicBezTo>
                  <a:cubicBezTo>
                    <a:pt x="374748" y="1808463"/>
                    <a:pt x="370540" y="1801954"/>
                    <a:pt x="373795" y="1787535"/>
                  </a:cubicBezTo>
                  <a:cubicBezTo>
                    <a:pt x="381930" y="1751514"/>
                    <a:pt x="388719" y="1715101"/>
                    <a:pt x="397304" y="1679192"/>
                  </a:cubicBezTo>
                  <a:cubicBezTo>
                    <a:pt x="400837" y="1664550"/>
                    <a:pt x="398818" y="1656358"/>
                    <a:pt x="382771" y="1652991"/>
                  </a:cubicBezTo>
                  <a:cubicBezTo>
                    <a:pt x="367398" y="1649793"/>
                    <a:pt x="352250" y="1645193"/>
                    <a:pt x="337326" y="1640143"/>
                  </a:cubicBezTo>
                  <a:cubicBezTo>
                    <a:pt x="324028" y="1635598"/>
                    <a:pt x="317519" y="1638965"/>
                    <a:pt x="314041" y="1653103"/>
                  </a:cubicBezTo>
                  <a:cubicBezTo>
                    <a:pt x="291598" y="1743940"/>
                    <a:pt x="275832" y="1835786"/>
                    <a:pt x="267360" y="1928924"/>
                  </a:cubicBezTo>
                  <a:lnTo>
                    <a:pt x="262334" y="2019516"/>
                  </a:lnTo>
                  <a:lnTo>
                    <a:pt x="272" y="2019516"/>
                  </a:lnTo>
                  <a:lnTo>
                    <a:pt x="0" y="2008807"/>
                  </a:lnTo>
                  <a:cubicBezTo>
                    <a:pt x="15425" y="1518844"/>
                    <a:pt x="199513" y="1074532"/>
                    <a:pt x="553616" y="681506"/>
                  </a:cubicBezTo>
                  <a:cubicBezTo>
                    <a:pt x="881166" y="317935"/>
                    <a:pt x="1293213" y="97436"/>
                    <a:pt x="1777581" y="25732"/>
                  </a:cubicBezTo>
                  <a:cubicBezTo>
                    <a:pt x="1930416" y="3107"/>
                    <a:pt x="2079589" y="-4611"/>
                    <a:pt x="2224884" y="2631"/>
                  </a:cubicBezTo>
                  <a:close/>
                </a:path>
              </a:pathLst>
            </a:custGeom>
            <a:solidFill>
              <a:schemeClr val="accent2">
                <a:lumMod val="25000"/>
                <a:lumOff val="75000"/>
              </a:schemeClr>
            </a:solidFill>
            <a:ln w="58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18CC122-47A2-407A-BD5B-30FC651C8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628" y="3373721"/>
              <a:ext cx="3944959" cy="10780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468B34-2E65-4C9A-9CE4-9619BCBDBA2E}"/>
                </a:ext>
              </a:extLst>
            </p:cNvPr>
            <p:cNvGrpSpPr/>
            <p:nvPr/>
          </p:nvGrpSpPr>
          <p:grpSpPr>
            <a:xfrm>
              <a:off x="3970274" y="3340440"/>
              <a:ext cx="1870311" cy="2886173"/>
              <a:chOff x="9112573" y="1951158"/>
              <a:chExt cx="2462582" cy="3800136"/>
            </a:xfrm>
          </p:grpSpPr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45C400F6-2CD4-49EA-8545-BBDA6F29A339}"/>
                  </a:ext>
                </a:extLst>
              </p:cNvPr>
              <p:cNvSpPr/>
              <p:nvPr/>
            </p:nvSpPr>
            <p:spPr>
              <a:xfrm>
                <a:off x="9112573" y="2011456"/>
                <a:ext cx="2057977" cy="3014480"/>
              </a:xfrm>
              <a:custGeom>
                <a:avLst/>
                <a:gdLst>
                  <a:gd name="connsiteX0" fmla="*/ 2760277 w 2760277"/>
                  <a:gd name="connsiteY0" fmla="*/ 4043194 h 4043194"/>
                  <a:gd name="connsiteX1" fmla="*/ 2735770 w 2760277"/>
                  <a:gd name="connsiteY1" fmla="*/ 3586041 h 4043194"/>
                  <a:gd name="connsiteX2" fmla="*/ 2704508 w 2760277"/>
                  <a:gd name="connsiteY2" fmla="*/ 3096164 h 4043194"/>
                  <a:gd name="connsiteX3" fmla="*/ 2579254 w 2760277"/>
                  <a:gd name="connsiteY3" fmla="*/ 1117300 h 4043194"/>
                  <a:gd name="connsiteX4" fmla="*/ 2563937 w 2760277"/>
                  <a:gd name="connsiteY4" fmla="*/ 1048163 h 4043194"/>
                  <a:gd name="connsiteX5" fmla="*/ 2514852 w 2760277"/>
                  <a:gd name="connsiteY5" fmla="*/ 1002907 h 4043194"/>
                  <a:gd name="connsiteX6" fmla="*/ 2144520 w 2760277"/>
                  <a:gd name="connsiteY6" fmla="*/ 722878 h 4043194"/>
                  <a:gd name="connsiteX7" fmla="*/ 1753439 w 2760277"/>
                  <a:gd name="connsiteY7" fmla="*/ 465825 h 4043194"/>
                  <a:gd name="connsiteX8" fmla="*/ 1431566 w 2760277"/>
                  <a:gd name="connsiteY8" fmla="*/ 174447 h 4043194"/>
                  <a:gd name="connsiteX9" fmla="*/ 1305894 w 2760277"/>
                  <a:gd name="connsiteY9" fmla="*/ 77948 h 4043194"/>
                  <a:gd name="connsiteX10" fmla="*/ 1114427 w 2760277"/>
                  <a:gd name="connsiteY10" fmla="*/ 88600 h 4043194"/>
                  <a:gd name="connsiteX11" fmla="*/ 972463 w 2760277"/>
                  <a:gd name="connsiteY11" fmla="*/ 34781 h 4043194"/>
                  <a:gd name="connsiteX12" fmla="*/ 839550 w 2760277"/>
                  <a:gd name="connsiteY12" fmla="*/ 3867 h 4043194"/>
                  <a:gd name="connsiteX13" fmla="*/ 669597 w 2760277"/>
                  <a:gd name="connsiteY13" fmla="*/ 78296 h 4043194"/>
                  <a:gd name="connsiteX14" fmla="*/ 459122 w 2760277"/>
                  <a:gd name="connsiteY14" fmla="*/ 93335 h 4043194"/>
                  <a:gd name="connsiteX15" fmla="*/ 370699 w 2760277"/>
                  <a:gd name="connsiteY15" fmla="*/ 97442 h 4043194"/>
                  <a:gd name="connsiteX16" fmla="*/ 342084 w 2760277"/>
                  <a:gd name="connsiteY16" fmla="*/ 112829 h 4043194"/>
                  <a:gd name="connsiteX17" fmla="*/ 273643 w 2760277"/>
                  <a:gd name="connsiteY17" fmla="*/ 218380 h 4043194"/>
                  <a:gd name="connsiteX18" fmla="*/ 276289 w 2760277"/>
                  <a:gd name="connsiteY18" fmla="*/ 245951 h 4043194"/>
                  <a:gd name="connsiteX19" fmla="*/ 428627 w 2760277"/>
                  <a:gd name="connsiteY19" fmla="*/ 396897 h 4043194"/>
                  <a:gd name="connsiteX20" fmla="*/ 454806 w 2760277"/>
                  <a:gd name="connsiteY20" fmla="*/ 410682 h 4043194"/>
                  <a:gd name="connsiteX21" fmla="*/ 594890 w 2760277"/>
                  <a:gd name="connsiteY21" fmla="*/ 445425 h 4043194"/>
                  <a:gd name="connsiteX22" fmla="*/ 692503 w 2760277"/>
                  <a:gd name="connsiteY22" fmla="*/ 468540 h 4043194"/>
                  <a:gd name="connsiteX23" fmla="*/ 712068 w 2760277"/>
                  <a:gd name="connsiteY23" fmla="*/ 485459 h 4043194"/>
                  <a:gd name="connsiteX24" fmla="*/ 871020 w 2760277"/>
                  <a:gd name="connsiteY24" fmla="*/ 906687 h 4043194"/>
                  <a:gd name="connsiteX25" fmla="*/ 992097 w 2760277"/>
                  <a:gd name="connsiteY25" fmla="*/ 1484221 h 4043194"/>
                  <a:gd name="connsiteX26" fmla="*/ 992167 w 2760277"/>
                  <a:gd name="connsiteY26" fmla="*/ 1496057 h 4043194"/>
                  <a:gd name="connsiteX27" fmla="*/ 610625 w 2760277"/>
                  <a:gd name="connsiteY27" fmla="*/ 1147378 h 4043194"/>
                  <a:gd name="connsiteX28" fmla="*/ 542811 w 2760277"/>
                  <a:gd name="connsiteY28" fmla="*/ 1050530 h 4043194"/>
                  <a:gd name="connsiteX29" fmla="*/ 287150 w 2760277"/>
                  <a:gd name="connsiteY29" fmla="*/ 344957 h 4043194"/>
                  <a:gd name="connsiteX30" fmla="*/ 270719 w 2760277"/>
                  <a:gd name="connsiteY30" fmla="*/ 316829 h 4043194"/>
                  <a:gd name="connsiteX31" fmla="*/ 121027 w 2760277"/>
                  <a:gd name="connsiteY31" fmla="*/ 290720 h 4043194"/>
                  <a:gd name="connsiteX32" fmla="*/ 111349 w 2760277"/>
                  <a:gd name="connsiteY32" fmla="*/ 291277 h 4043194"/>
                  <a:gd name="connsiteX33" fmla="*/ 104456 w 2760277"/>
                  <a:gd name="connsiteY33" fmla="*/ 304714 h 4043194"/>
                  <a:gd name="connsiteX34" fmla="*/ 15337 w 2760277"/>
                  <a:gd name="connsiteY34" fmla="*/ 855513 h 4043194"/>
                  <a:gd name="connsiteX35" fmla="*/ 6425 w 2760277"/>
                  <a:gd name="connsiteY35" fmla="*/ 1017737 h 4043194"/>
                  <a:gd name="connsiteX36" fmla="*/ 66023 w 2760277"/>
                  <a:gd name="connsiteY36" fmla="*/ 1141321 h 4043194"/>
                  <a:gd name="connsiteX37" fmla="*/ 291815 w 2760277"/>
                  <a:gd name="connsiteY37" fmla="*/ 1581834 h 4043194"/>
                  <a:gd name="connsiteX38" fmla="*/ 1133713 w 2760277"/>
                  <a:gd name="connsiteY38" fmla="*/ 3060516 h 4043194"/>
                  <a:gd name="connsiteX39" fmla="*/ 1201945 w 2760277"/>
                  <a:gd name="connsiteY39" fmla="*/ 3239103 h 4043194"/>
                  <a:gd name="connsiteX40" fmla="*/ 1264815 w 2760277"/>
                  <a:gd name="connsiteY40" fmla="*/ 3861893 h 4043194"/>
                  <a:gd name="connsiteX41" fmla="*/ 2760277 w 2760277"/>
                  <a:gd name="connsiteY41" fmla="*/ 4043194 h 404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760277" h="4043194">
                    <a:moveTo>
                      <a:pt x="2760277" y="4043194"/>
                    </a:moveTo>
                    <a:cubicBezTo>
                      <a:pt x="2753384" y="3907775"/>
                      <a:pt x="2744333" y="3721321"/>
                      <a:pt x="2735770" y="3586041"/>
                    </a:cubicBezTo>
                    <a:cubicBezTo>
                      <a:pt x="2725465" y="3422772"/>
                      <a:pt x="2714882" y="3259433"/>
                      <a:pt x="2704508" y="3096164"/>
                    </a:cubicBezTo>
                    <a:cubicBezTo>
                      <a:pt x="2696153" y="2964713"/>
                      <a:pt x="2593527" y="1350055"/>
                      <a:pt x="2579254" y="1117300"/>
                    </a:cubicBezTo>
                    <a:cubicBezTo>
                      <a:pt x="2577792" y="1093489"/>
                      <a:pt x="2576051" y="1068702"/>
                      <a:pt x="2563937" y="1048163"/>
                    </a:cubicBezTo>
                    <a:cubicBezTo>
                      <a:pt x="2552518" y="1028808"/>
                      <a:pt x="2533372" y="1015649"/>
                      <a:pt x="2514852" y="1002907"/>
                    </a:cubicBezTo>
                    <a:cubicBezTo>
                      <a:pt x="2387578" y="914972"/>
                      <a:pt x="2267198" y="817010"/>
                      <a:pt x="2144520" y="722878"/>
                    </a:cubicBezTo>
                    <a:cubicBezTo>
                      <a:pt x="2021006" y="628259"/>
                      <a:pt x="1902714" y="517765"/>
                      <a:pt x="1753439" y="465825"/>
                    </a:cubicBezTo>
                    <a:cubicBezTo>
                      <a:pt x="1669821" y="436722"/>
                      <a:pt x="1473480" y="217336"/>
                      <a:pt x="1431566" y="174447"/>
                    </a:cubicBezTo>
                    <a:cubicBezTo>
                      <a:pt x="1398494" y="140540"/>
                      <a:pt x="1357764" y="72517"/>
                      <a:pt x="1305894" y="77948"/>
                    </a:cubicBezTo>
                    <a:cubicBezTo>
                      <a:pt x="1250821" y="83657"/>
                      <a:pt x="1167481" y="109000"/>
                      <a:pt x="1114427" y="88600"/>
                    </a:cubicBezTo>
                    <a:cubicBezTo>
                      <a:pt x="1067152" y="70428"/>
                      <a:pt x="1019807" y="52604"/>
                      <a:pt x="972463" y="34781"/>
                    </a:cubicBezTo>
                    <a:cubicBezTo>
                      <a:pt x="930967" y="19115"/>
                      <a:pt x="884667" y="-10615"/>
                      <a:pt x="839550" y="3867"/>
                    </a:cubicBezTo>
                    <a:cubicBezTo>
                      <a:pt x="781831" y="22387"/>
                      <a:pt x="728569" y="59706"/>
                      <a:pt x="669597" y="78296"/>
                    </a:cubicBezTo>
                    <a:cubicBezTo>
                      <a:pt x="604219" y="98835"/>
                      <a:pt x="527006" y="90967"/>
                      <a:pt x="459122" y="93335"/>
                    </a:cubicBezTo>
                    <a:cubicBezTo>
                      <a:pt x="429671" y="94797"/>
                      <a:pt x="400220" y="96677"/>
                      <a:pt x="370699" y="97442"/>
                    </a:cubicBezTo>
                    <a:cubicBezTo>
                      <a:pt x="358028" y="97791"/>
                      <a:pt x="349255" y="101272"/>
                      <a:pt x="342084" y="112829"/>
                    </a:cubicBezTo>
                    <a:cubicBezTo>
                      <a:pt x="320082" y="148477"/>
                      <a:pt x="297176" y="183637"/>
                      <a:pt x="273643" y="218380"/>
                    </a:cubicBezTo>
                    <a:cubicBezTo>
                      <a:pt x="266124" y="229450"/>
                      <a:pt x="266402" y="236343"/>
                      <a:pt x="276289" y="245951"/>
                    </a:cubicBezTo>
                    <a:cubicBezTo>
                      <a:pt x="327463" y="295802"/>
                      <a:pt x="378080" y="346280"/>
                      <a:pt x="428627" y="396897"/>
                    </a:cubicBezTo>
                    <a:cubicBezTo>
                      <a:pt x="436147" y="404416"/>
                      <a:pt x="444640" y="408246"/>
                      <a:pt x="454806" y="410682"/>
                    </a:cubicBezTo>
                    <a:cubicBezTo>
                      <a:pt x="501593" y="421962"/>
                      <a:pt x="548242" y="433798"/>
                      <a:pt x="594890" y="445425"/>
                    </a:cubicBezTo>
                    <a:cubicBezTo>
                      <a:pt x="627404" y="453153"/>
                      <a:pt x="659850" y="461230"/>
                      <a:pt x="692503" y="468540"/>
                    </a:cubicBezTo>
                    <a:cubicBezTo>
                      <a:pt x="702599" y="470768"/>
                      <a:pt x="708238" y="475503"/>
                      <a:pt x="712068" y="485459"/>
                    </a:cubicBezTo>
                    <a:cubicBezTo>
                      <a:pt x="765261" y="625822"/>
                      <a:pt x="821587" y="765070"/>
                      <a:pt x="871020" y="906687"/>
                    </a:cubicBezTo>
                    <a:cubicBezTo>
                      <a:pt x="892116" y="967120"/>
                      <a:pt x="965640" y="1354650"/>
                      <a:pt x="992097" y="1484221"/>
                    </a:cubicBezTo>
                    <a:cubicBezTo>
                      <a:pt x="992515" y="1486379"/>
                      <a:pt x="992167" y="1488677"/>
                      <a:pt x="992167" y="1496057"/>
                    </a:cubicBezTo>
                    <a:cubicBezTo>
                      <a:pt x="863013" y="1378043"/>
                      <a:pt x="736784" y="1262676"/>
                      <a:pt x="610625" y="1147378"/>
                    </a:cubicBezTo>
                    <a:cubicBezTo>
                      <a:pt x="576996" y="1122731"/>
                      <a:pt x="557014" y="1090356"/>
                      <a:pt x="542811" y="1050530"/>
                    </a:cubicBezTo>
                    <a:cubicBezTo>
                      <a:pt x="458496" y="814713"/>
                      <a:pt x="377801" y="578268"/>
                      <a:pt x="287150" y="344957"/>
                    </a:cubicBezTo>
                    <a:cubicBezTo>
                      <a:pt x="283182" y="334722"/>
                      <a:pt x="278935" y="324139"/>
                      <a:pt x="270719" y="316829"/>
                    </a:cubicBezTo>
                    <a:cubicBezTo>
                      <a:pt x="252199" y="300397"/>
                      <a:pt x="146996" y="294410"/>
                      <a:pt x="121027" y="290720"/>
                    </a:cubicBezTo>
                    <a:cubicBezTo>
                      <a:pt x="117754" y="290232"/>
                      <a:pt x="114273" y="289815"/>
                      <a:pt x="111349" y="291277"/>
                    </a:cubicBezTo>
                    <a:cubicBezTo>
                      <a:pt x="106684" y="293574"/>
                      <a:pt x="105291" y="299492"/>
                      <a:pt x="104456" y="304714"/>
                    </a:cubicBezTo>
                    <a:cubicBezTo>
                      <a:pt x="84892" y="426418"/>
                      <a:pt x="25363" y="793547"/>
                      <a:pt x="15337" y="855513"/>
                    </a:cubicBezTo>
                    <a:cubicBezTo>
                      <a:pt x="6425" y="910725"/>
                      <a:pt x="-8684" y="961690"/>
                      <a:pt x="6425" y="1017737"/>
                    </a:cubicBezTo>
                    <a:cubicBezTo>
                      <a:pt x="18470" y="1062367"/>
                      <a:pt x="43883" y="1101287"/>
                      <a:pt x="66023" y="1141321"/>
                    </a:cubicBezTo>
                    <a:cubicBezTo>
                      <a:pt x="90392" y="1185393"/>
                      <a:pt x="239527" y="1479974"/>
                      <a:pt x="291815" y="1581834"/>
                    </a:cubicBezTo>
                    <a:cubicBezTo>
                      <a:pt x="362902" y="1720247"/>
                      <a:pt x="923378" y="2706546"/>
                      <a:pt x="1133713" y="3060516"/>
                    </a:cubicBezTo>
                    <a:cubicBezTo>
                      <a:pt x="1167133" y="3116773"/>
                      <a:pt x="1182868" y="3158965"/>
                      <a:pt x="1201945" y="3239103"/>
                    </a:cubicBezTo>
                    <a:cubicBezTo>
                      <a:pt x="1243093" y="3467192"/>
                      <a:pt x="1258480" y="3750633"/>
                      <a:pt x="1264815" y="3861893"/>
                    </a:cubicBezTo>
                    <a:cubicBezTo>
                      <a:pt x="1408103" y="3880134"/>
                      <a:pt x="2631890" y="4024535"/>
                      <a:pt x="2760277" y="4043194"/>
                    </a:cubicBezTo>
                    <a:close/>
                  </a:path>
                </a:pathLst>
              </a:custGeom>
              <a:solidFill>
                <a:srgbClr val="FCC69A"/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FBC95EF7-DEBE-42C0-A423-C3E9E7D8E544}"/>
                  </a:ext>
                </a:extLst>
              </p:cNvPr>
              <p:cNvSpPr/>
              <p:nvPr/>
            </p:nvSpPr>
            <p:spPr>
              <a:xfrm>
                <a:off x="9268577" y="1951158"/>
                <a:ext cx="459626" cy="915643"/>
              </a:xfrm>
              <a:custGeom>
                <a:avLst/>
                <a:gdLst>
                  <a:gd name="connsiteX0" fmla="*/ 54793 w 616476"/>
                  <a:gd name="connsiteY0" fmla="*/ 392342 h 1228113"/>
                  <a:gd name="connsiteX1" fmla="*/ 73731 w 616476"/>
                  <a:gd name="connsiteY1" fmla="*/ 416223 h 1228113"/>
                  <a:gd name="connsiteX2" fmla="*/ 333569 w 616476"/>
                  <a:gd name="connsiteY2" fmla="*/ 1131266 h 1228113"/>
                  <a:gd name="connsiteX3" fmla="*/ 401383 w 616476"/>
                  <a:gd name="connsiteY3" fmla="*/ 1228113 h 1228113"/>
                  <a:gd name="connsiteX4" fmla="*/ 602389 w 616476"/>
                  <a:gd name="connsiteY4" fmla="*/ 1146931 h 1228113"/>
                  <a:gd name="connsiteX5" fmla="*/ 613250 w 616476"/>
                  <a:gd name="connsiteY5" fmla="*/ 1120265 h 1228113"/>
                  <a:gd name="connsiteX6" fmla="*/ 388294 w 616476"/>
                  <a:gd name="connsiteY6" fmla="*/ 535072 h 1228113"/>
                  <a:gd name="connsiteX7" fmla="*/ 385787 w 616476"/>
                  <a:gd name="connsiteY7" fmla="*/ 526160 h 1228113"/>
                  <a:gd name="connsiteX8" fmla="*/ 245703 w 616476"/>
                  <a:gd name="connsiteY8" fmla="*/ 491418 h 1228113"/>
                  <a:gd name="connsiteX9" fmla="*/ 219525 w 616476"/>
                  <a:gd name="connsiteY9" fmla="*/ 477632 h 1228113"/>
                  <a:gd name="connsiteX10" fmla="*/ 67186 w 616476"/>
                  <a:gd name="connsiteY10" fmla="*/ 326687 h 1228113"/>
                  <a:gd name="connsiteX11" fmla="*/ 64541 w 616476"/>
                  <a:gd name="connsiteY11" fmla="*/ 299115 h 1228113"/>
                  <a:gd name="connsiteX12" fmla="*/ 132981 w 616476"/>
                  <a:gd name="connsiteY12" fmla="*/ 193565 h 1228113"/>
                  <a:gd name="connsiteX13" fmla="*/ 161597 w 616476"/>
                  <a:gd name="connsiteY13" fmla="*/ 178178 h 1228113"/>
                  <a:gd name="connsiteX14" fmla="*/ 250020 w 616476"/>
                  <a:gd name="connsiteY14" fmla="*/ 174070 h 1228113"/>
                  <a:gd name="connsiteX15" fmla="*/ 202605 w 616476"/>
                  <a:gd name="connsiteY15" fmla="*/ 49999 h 1228113"/>
                  <a:gd name="connsiteX16" fmla="*/ 176357 w 616476"/>
                  <a:gd name="connsiteY16" fmla="*/ 27580 h 1228113"/>
                  <a:gd name="connsiteX17" fmla="*/ 80136 w 616476"/>
                  <a:gd name="connsiteY17" fmla="*/ 3351 h 1228113"/>
                  <a:gd name="connsiteX18" fmla="*/ 2505 w 616476"/>
                  <a:gd name="connsiteY18" fmla="*/ 71583 h 1228113"/>
                  <a:gd name="connsiteX19" fmla="*/ 2087 w 616476"/>
                  <a:gd name="connsiteY19" fmla="*/ 157639 h 1228113"/>
                  <a:gd name="connsiteX20" fmla="*/ 43584 w 616476"/>
                  <a:gd name="connsiteY20" fmla="*/ 390462 h 1228113"/>
                  <a:gd name="connsiteX21" fmla="*/ 43584 w 616476"/>
                  <a:gd name="connsiteY21" fmla="*/ 390462 h 1228113"/>
                  <a:gd name="connsiteX22" fmla="*/ 54793 w 616476"/>
                  <a:gd name="connsiteY22" fmla="*/ 392342 h 122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6476" h="1228113">
                    <a:moveTo>
                      <a:pt x="54793" y="392342"/>
                    </a:moveTo>
                    <a:cubicBezTo>
                      <a:pt x="64332" y="395823"/>
                      <a:pt x="69414" y="404248"/>
                      <a:pt x="73731" y="416223"/>
                    </a:cubicBezTo>
                    <a:cubicBezTo>
                      <a:pt x="160135" y="654617"/>
                      <a:pt x="248140" y="892524"/>
                      <a:pt x="333569" y="1131266"/>
                    </a:cubicBezTo>
                    <a:cubicBezTo>
                      <a:pt x="347842" y="1171091"/>
                      <a:pt x="367824" y="1203536"/>
                      <a:pt x="401383" y="1228113"/>
                    </a:cubicBezTo>
                    <a:cubicBezTo>
                      <a:pt x="468292" y="1200890"/>
                      <a:pt x="534993" y="1173040"/>
                      <a:pt x="602389" y="1146931"/>
                    </a:cubicBezTo>
                    <a:cubicBezTo>
                      <a:pt x="618472" y="1140665"/>
                      <a:pt x="618750" y="1134538"/>
                      <a:pt x="613250" y="1120265"/>
                    </a:cubicBezTo>
                    <a:cubicBezTo>
                      <a:pt x="537917" y="925317"/>
                      <a:pt x="463140" y="730160"/>
                      <a:pt x="388294" y="535072"/>
                    </a:cubicBezTo>
                    <a:cubicBezTo>
                      <a:pt x="387180" y="532218"/>
                      <a:pt x="386623" y="529154"/>
                      <a:pt x="385787" y="526160"/>
                    </a:cubicBezTo>
                    <a:cubicBezTo>
                      <a:pt x="339069" y="514533"/>
                      <a:pt x="292491" y="502697"/>
                      <a:pt x="245703" y="491418"/>
                    </a:cubicBezTo>
                    <a:cubicBezTo>
                      <a:pt x="235538" y="488981"/>
                      <a:pt x="227044" y="485221"/>
                      <a:pt x="219525" y="477632"/>
                    </a:cubicBezTo>
                    <a:cubicBezTo>
                      <a:pt x="168977" y="427085"/>
                      <a:pt x="118360" y="376607"/>
                      <a:pt x="67186" y="326687"/>
                    </a:cubicBezTo>
                    <a:cubicBezTo>
                      <a:pt x="57369" y="317078"/>
                      <a:pt x="57021" y="310255"/>
                      <a:pt x="64541" y="299115"/>
                    </a:cubicBezTo>
                    <a:cubicBezTo>
                      <a:pt x="88074" y="264373"/>
                      <a:pt x="110910" y="229212"/>
                      <a:pt x="132981" y="193565"/>
                    </a:cubicBezTo>
                    <a:cubicBezTo>
                      <a:pt x="140153" y="182007"/>
                      <a:pt x="148925" y="178526"/>
                      <a:pt x="161597" y="178178"/>
                    </a:cubicBezTo>
                    <a:cubicBezTo>
                      <a:pt x="191118" y="177412"/>
                      <a:pt x="220569" y="175532"/>
                      <a:pt x="250020" y="174070"/>
                    </a:cubicBezTo>
                    <a:cubicBezTo>
                      <a:pt x="234076" y="132783"/>
                      <a:pt x="217645" y="91635"/>
                      <a:pt x="202605" y="49999"/>
                    </a:cubicBezTo>
                    <a:cubicBezTo>
                      <a:pt x="197732" y="36492"/>
                      <a:pt x="189725" y="30644"/>
                      <a:pt x="176357" y="27580"/>
                    </a:cubicBezTo>
                    <a:cubicBezTo>
                      <a:pt x="145305" y="20479"/>
                      <a:pt x="114531" y="12124"/>
                      <a:pt x="80136" y="3351"/>
                    </a:cubicBezTo>
                    <a:cubicBezTo>
                      <a:pt x="43653" y="-5979"/>
                      <a:pt x="2714" y="427"/>
                      <a:pt x="2505" y="71583"/>
                    </a:cubicBezTo>
                    <a:cubicBezTo>
                      <a:pt x="2505" y="102148"/>
                      <a:pt x="4594" y="130067"/>
                      <a:pt x="2087" y="157639"/>
                    </a:cubicBezTo>
                    <a:cubicBezTo>
                      <a:pt x="-5153" y="239238"/>
                      <a:pt x="5917" y="317078"/>
                      <a:pt x="43584" y="390462"/>
                    </a:cubicBezTo>
                    <a:lnTo>
                      <a:pt x="43584" y="390462"/>
                    </a:lnTo>
                    <a:cubicBezTo>
                      <a:pt x="47900" y="390532"/>
                      <a:pt x="51590" y="391159"/>
                      <a:pt x="54793" y="3923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EA46011A-93F6-4F07-8F69-14272390E2AE}"/>
                  </a:ext>
                </a:extLst>
              </p:cNvPr>
              <p:cNvSpPr/>
              <p:nvPr/>
            </p:nvSpPr>
            <p:spPr>
              <a:xfrm>
                <a:off x="9862773" y="4421173"/>
                <a:ext cx="1712382" cy="1330121"/>
              </a:xfrm>
              <a:custGeom>
                <a:avLst/>
                <a:gdLst>
                  <a:gd name="connsiteX0" fmla="*/ 2216144 w 2296744"/>
                  <a:gd name="connsiteY0" fmla="*/ 1779023 h 1784035"/>
                  <a:gd name="connsiteX1" fmla="*/ 2200199 w 2296744"/>
                  <a:gd name="connsiteY1" fmla="*/ 1757997 h 1784035"/>
                  <a:gd name="connsiteX2" fmla="*/ 2292104 w 2296744"/>
                  <a:gd name="connsiteY2" fmla="*/ 1160759 h 1784035"/>
                  <a:gd name="connsiteX3" fmla="*/ 2271564 w 2296744"/>
                  <a:gd name="connsiteY3" fmla="*/ 755893 h 1784035"/>
                  <a:gd name="connsiteX4" fmla="*/ 2052666 w 2296744"/>
                  <a:gd name="connsiteY4" fmla="*/ 360775 h 1784035"/>
                  <a:gd name="connsiteX5" fmla="*/ 1755369 w 2296744"/>
                  <a:gd name="connsiteY5" fmla="*/ 192771 h 1784035"/>
                  <a:gd name="connsiteX6" fmla="*/ 196828 w 2296744"/>
                  <a:gd name="connsiteY6" fmla="*/ 608 h 1784035"/>
                  <a:gd name="connsiteX7" fmla="*/ 167447 w 2296744"/>
                  <a:gd name="connsiteY7" fmla="*/ 27274 h 1784035"/>
                  <a:gd name="connsiteX8" fmla="*/ 134375 w 2296744"/>
                  <a:gd name="connsiteY8" fmla="*/ 376092 h 1784035"/>
                  <a:gd name="connsiteX9" fmla="*/ 90929 w 2296744"/>
                  <a:gd name="connsiteY9" fmla="*/ 834151 h 1784035"/>
                  <a:gd name="connsiteX10" fmla="*/ 45604 w 2296744"/>
                  <a:gd name="connsiteY10" fmla="*/ 1296875 h 1784035"/>
                  <a:gd name="connsiteX11" fmla="*/ 2158 w 2296744"/>
                  <a:gd name="connsiteY11" fmla="*/ 1757370 h 1784035"/>
                  <a:gd name="connsiteX12" fmla="*/ 0 w 2296744"/>
                  <a:gd name="connsiteY12" fmla="*/ 1768301 h 1784035"/>
                  <a:gd name="connsiteX13" fmla="*/ 7520 w 2296744"/>
                  <a:gd name="connsiteY13" fmla="*/ 1783827 h 1784035"/>
                  <a:gd name="connsiteX14" fmla="*/ 2214821 w 2296744"/>
                  <a:gd name="connsiteY14" fmla="*/ 1784036 h 1784035"/>
                  <a:gd name="connsiteX15" fmla="*/ 2217675 w 2296744"/>
                  <a:gd name="connsiteY15" fmla="*/ 1778954 h 1784035"/>
                  <a:gd name="connsiteX16" fmla="*/ 2216144 w 2296744"/>
                  <a:gd name="connsiteY16" fmla="*/ 1779023 h 17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744" h="1784035">
                    <a:moveTo>
                      <a:pt x="2216144" y="1779023"/>
                    </a:moveTo>
                    <a:cubicBezTo>
                      <a:pt x="2198320" y="1779023"/>
                      <a:pt x="2196580" y="1774776"/>
                      <a:pt x="2200199" y="1757997"/>
                    </a:cubicBezTo>
                    <a:cubicBezTo>
                      <a:pt x="2242392" y="1560751"/>
                      <a:pt x="2279641" y="1362669"/>
                      <a:pt x="2292104" y="1160759"/>
                    </a:cubicBezTo>
                    <a:cubicBezTo>
                      <a:pt x="2300528" y="1024991"/>
                      <a:pt x="2299553" y="889781"/>
                      <a:pt x="2271564" y="755893"/>
                    </a:cubicBezTo>
                    <a:cubicBezTo>
                      <a:pt x="2239328" y="601675"/>
                      <a:pt x="2173673" y="465699"/>
                      <a:pt x="2052666" y="360775"/>
                    </a:cubicBezTo>
                    <a:cubicBezTo>
                      <a:pt x="1965009" y="284745"/>
                      <a:pt x="1863775" y="231761"/>
                      <a:pt x="1755369" y="192771"/>
                    </a:cubicBezTo>
                    <a:cubicBezTo>
                      <a:pt x="1684005" y="166871"/>
                      <a:pt x="213886" y="3393"/>
                      <a:pt x="196828" y="608"/>
                    </a:cubicBezTo>
                    <a:cubicBezTo>
                      <a:pt x="177264" y="-2595"/>
                      <a:pt x="169257" y="6944"/>
                      <a:pt x="167447" y="27274"/>
                    </a:cubicBezTo>
                    <a:cubicBezTo>
                      <a:pt x="157073" y="143616"/>
                      <a:pt x="145445" y="259819"/>
                      <a:pt x="134375" y="376092"/>
                    </a:cubicBezTo>
                    <a:cubicBezTo>
                      <a:pt x="119824" y="528778"/>
                      <a:pt x="105620" y="681534"/>
                      <a:pt x="90929" y="834151"/>
                    </a:cubicBezTo>
                    <a:cubicBezTo>
                      <a:pt x="76030" y="988438"/>
                      <a:pt x="60504" y="1142587"/>
                      <a:pt x="45604" y="1296875"/>
                    </a:cubicBezTo>
                    <a:cubicBezTo>
                      <a:pt x="30844" y="1450326"/>
                      <a:pt x="16431" y="1603848"/>
                      <a:pt x="2158" y="1757370"/>
                    </a:cubicBezTo>
                    <a:cubicBezTo>
                      <a:pt x="1741" y="1761686"/>
                      <a:pt x="1045" y="1765307"/>
                      <a:pt x="0" y="1768301"/>
                    </a:cubicBezTo>
                    <a:lnTo>
                      <a:pt x="7520" y="1783827"/>
                    </a:lnTo>
                    <a:cubicBezTo>
                      <a:pt x="743310" y="1783897"/>
                      <a:pt x="1479030" y="1783966"/>
                      <a:pt x="2214821" y="1784036"/>
                    </a:cubicBezTo>
                    <a:lnTo>
                      <a:pt x="2217675" y="1778954"/>
                    </a:lnTo>
                    <a:cubicBezTo>
                      <a:pt x="2217188" y="1779023"/>
                      <a:pt x="2216631" y="1779023"/>
                      <a:pt x="2216144" y="177902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  <a:lumOff val="75000"/>
                </a:schemeClr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C4A1CB-5CE3-415B-8C0E-D7E19DA22EF3}"/>
              </a:ext>
            </a:extLst>
          </p:cNvPr>
          <p:cNvGrpSpPr/>
          <p:nvPr/>
        </p:nvGrpSpPr>
        <p:grpSpPr>
          <a:xfrm flipH="1">
            <a:off x="6064419" y="973038"/>
            <a:ext cx="6100834" cy="5884962"/>
            <a:chOff x="115141" y="2730175"/>
            <a:chExt cx="4279242" cy="4127825"/>
          </a:xfrm>
          <a:solidFill>
            <a:schemeClr val="accent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02C254-8B9A-4B32-A29A-6F720FA30F0F}"/>
                </a:ext>
              </a:extLst>
            </p:cNvPr>
            <p:cNvSpPr/>
            <p:nvPr/>
          </p:nvSpPr>
          <p:spPr>
            <a:xfrm>
              <a:off x="2976790" y="2730175"/>
              <a:ext cx="428232" cy="1192460"/>
            </a:xfrm>
            <a:custGeom>
              <a:avLst/>
              <a:gdLst>
                <a:gd name="connsiteX0" fmla="*/ 1403464 w 1449254"/>
                <a:gd name="connsiteY0" fmla="*/ 1375259 h 4035615"/>
                <a:gd name="connsiteX1" fmla="*/ 1391506 w 1449254"/>
                <a:gd name="connsiteY1" fmla="*/ 1347794 h 4035615"/>
                <a:gd name="connsiteX2" fmla="*/ 1367517 w 1449254"/>
                <a:gd name="connsiteY2" fmla="*/ 926853 h 4035615"/>
                <a:gd name="connsiteX3" fmla="*/ 1331158 w 1449254"/>
                <a:gd name="connsiteY3" fmla="*/ 710796 h 4035615"/>
                <a:gd name="connsiteX4" fmla="*/ 1308215 w 1449254"/>
                <a:gd name="connsiteY4" fmla="*/ 688674 h 4035615"/>
                <a:gd name="connsiteX5" fmla="*/ 1072503 w 1449254"/>
                <a:gd name="connsiteY5" fmla="*/ 618387 h 4035615"/>
                <a:gd name="connsiteX6" fmla="*/ 994293 w 1449254"/>
                <a:gd name="connsiteY6" fmla="*/ 575601 h 4035615"/>
                <a:gd name="connsiteX7" fmla="*/ 990893 w 1449254"/>
                <a:gd name="connsiteY7" fmla="*/ 577171 h 4035615"/>
                <a:gd name="connsiteX8" fmla="*/ 984877 w 1449254"/>
                <a:gd name="connsiteY8" fmla="*/ 570744 h 4035615"/>
                <a:gd name="connsiteX9" fmla="*/ 999301 w 1449254"/>
                <a:gd name="connsiteY9" fmla="*/ 545371 h 4035615"/>
                <a:gd name="connsiteX10" fmla="*/ 1026242 w 1449254"/>
                <a:gd name="connsiteY10" fmla="*/ 508602 h 4035615"/>
                <a:gd name="connsiteX11" fmla="*/ 1038312 w 1449254"/>
                <a:gd name="connsiteY11" fmla="*/ 445825 h 4035615"/>
                <a:gd name="connsiteX12" fmla="*/ 1056323 w 1449254"/>
                <a:gd name="connsiteY12" fmla="*/ 385104 h 4035615"/>
                <a:gd name="connsiteX13" fmla="*/ 1065851 w 1449254"/>
                <a:gd name="connsiteY13" fmla="*/ 246621 h 4035615"/>
                <a:gd name="connsiteX14" fmla="*/ 1079117 w 1449254"/>
                <a:gd name="connsiteY14" fmla="*/ 217661 h 4035615"/>
                <a:gd name="connsiteX15" fmla="*/ 1066748 w 1449254"/>
                <a:gd name="connsiteY15" fmla="*/ 80337 h 4035615"/>
                <a:gd name="connsiteX16" fmla="*/ 998142 w 1449254"/>
                <a:gd name="connsiteY16" fmla="*/ 17897 h 4035615"/>
                <a:gd name="connsiteX17" fmla="*/ 876288 w 1449254"/>
                <a:gd name="connsiteY17" fmla="*/ 409 h 4035615"/>
                <a:gd name="connsiteX18" fmla="*/ 700139 w 1449254"/>
                <a:gd name="connsiteY18" fmla="*/ 88109 h 4035615"/>
                <a:gd name="connsiteX19" fmla="*/ 682091 w 1449254"/>
                <a:gd name="connsiteY19" fmla="*/ 298150 h 4035615"/>
                <a:gd name="connsiteX20" fmla="*/ 682091 w 1449254"/>
                <a:gd name="connsiteY20" fmla="*/ 298150 h 4035615"/>
                <a:gd name="connsiteX21" fmla="*/ 682091 w 1449254"/>
                <a:gd name="connsiteY21" fmla="*/ 298150 h 4035615"/>
                <a:gd name="connsiteX22" fmla="*/ 690909 w 1449254"/>
                <a:gd name="connsiteY22" fmla="*/ 374305 h 4035615"/>
                <a:gd name="connsiteX23" fmla="*/ 732499 w 1449254"/>
                <a:gd name="connsiteY23" fmla="*/ 525529 h 4035615"/>
                <a:gd name="connsiteX24" fmla="*/ 732499 w 1449254"/>
                <a:gd name="connsiteY24" fmla="*/ 525529 h 4035615"/>
                <a:gd name="connsiteX25" fmla="*/ 732499 w 1449254"/>
                <a:gd name="connsiteY25" fmla="*/ 525529 h 4035615"/>
                <a:gd name="connsiteX26" fmla="*/ 720093 w 1449254"/>
                <a:gd name="connsiteY26" fmla="*/ 539243 h 4035615"/>
                <a:gd name="connsiteX27" fmla="*/ 638446 w 1449254"/>
                <a:gd name="connsiteY27" fmla="*/ 611212 h 4035615"/>
                <a:gd name="connsiteX28" fmla="*/ 610271 w 1449254"/>
                <a:gd name="connsiteY28" fmla="*/ 626608 h 4035615"/>
                <a:gd name="connsiteX29" fmla="*/ 396904 w 1449254"/>
                <a:gd name="connsiteY29" fmla="*/ 685909 h 4035615"/>
                <a:gd name="connsiteX30" fmla="*/ 345450 w 1449254"/>
                <a:gd name="connsiteY30" fmla="*/ 745659 h 4035615"/>
                <a:gd name="connsiteX31" fmla="*/ 342946 w 1449254"/>
                <a:gd name="connsiteY31" fmla="*/ 763782 h 4035615"/>
                <a:gd name="connsiteX32" fmla="*/ 279123 w 1449254"/>
                <a:gd name="connsiteY32" fmla="*/ 1111858 h 4035615"/>
                <a:gd name="connsiteX33" fmla="*/ 202483 w 1449254"/>
                <a:gd name="connsiteY33" fmla="*/ 1482241 h 4035615"/>
                <a:gd name="connsiteX34" fmla="*/ 181483 w 1449254"/>
                <a:gd name="connsiteY34" fmla="*/ 1723109 h 4035615"/>
                <a:gd name="connsiteX35" fmla="*/ 191086 w 1449254"/>
                <a:gd name="connsiteY35" fmla="*/ 1895708 h 4035615"/>
                <a:gd name="connsiteX36" fmla="*/ 201511 w 1449254"/>
                <a:gd name="connsiteY36" fmla="*/ 2098649 h 4035615"/>
                <a:gd name="connsiteX37" fmla="*/ 201511 w 1449254"/>
                <a:gd name="connsiteY37" fmla="*/ 2098649 h 4035615"/>
                <a:gd name="connsiteX38" fmla="*/ 231891 w 1449254"/>
                <a:gd name="connsiteY38" fmla="*/ 2188069 h 4035615"/>
                <a:gd name="connsiteX39" fmla="*/ 233199 w 1449254"/>
                <a:gd name="connsiteY39" fmla="*/ 2191731 h 4035615"/>
                <a:gd name="connsiteX40" fmla="*/ 233199 w 1449254"/>
                <a:gd name="connsiteY40" fmla="*/ 2191731 h 4035615"/>
                <a:gd name="connsiteX41" fmla="*/ 216197 w 1449254"/>
                <a:gd name="connsiteY41" fmla="*/ 2271211 h 4035615"/>
                <a:gd name="connsiteX42" fmla="*/ 197775 w 1449254"/>
                <a:gd name="connsiteY42" fmla="*/ 2295761 h 4035615"/>
                <a:gd name="connsiteX43" fmla="*/ 17852 w 1449254"/>
                <a:gd name="connsiteY43" fmla="*/ 2398521 h 4035615"/>
                <a:gd name="connsiteX44" fmla="*/ 588 w 1449254"/>
                <a:gd name="connsiteY44" fmla="*/ 2430283 h 4035615"/>
                <a:gd name="connsiteX45" fmla="*/ 8660 w 1449254"/>
                <a:gd name="connsiteY45" fmla="*/ 2494667 h 4035615"/>
                <a:gd name="connsiteX46" fmla="*/ 30407 w 1449254"/>
                <a:gd name="connsiteY46" fmla="*/ 2715021 h 4035615"/>
                <a:gd name="connsiteX47" fmla="*/ 48381 w 1449254"/>
                <a:gd name="connsiteY47" fmla="*/ 2727389 h 4035615"/>
                <a:gd name="connsiteX48" fmla="*/ 70091 w 1449254"/>
                <a:gd name="connsiteY48" fmla="*/ 2742037 h 4035615"/>
                <a:gd name="connsiteX49" fmla="*/ 81787 w 1449254"/>
                <a:gd name="connsiteY49" fmla="*/ 2989408 h 4035615"/>
                <a:gd name="connsiteX50" fmla="*/ 82497 w 1449254"/>
                <a:gd name="connsiteY50" fmla="*/ 3054090 h 4035615"/>
                <a:gd name="connsiteX51" fmla="*/ 103348 w 1449254"/>
                <a:gd name="connsiteY51" fmla="*/ 3067617 h 4035615"/>
                <a:gd name="connsiteX52" fmla="*/ 131411 w 1449254"/>
                <a:gd name="connsiteY52" fmla="*/ 3056108 h 4035615"/>
                <a:gd name="connsiteX53" fmla="*/ 170721 w 1449254"/>
                <a:gd name="connsiteY53" fmla="*/ 3063843 h 4035615"/>
                <a:gd name="connsiteX54" fmla="*/ 203268 w 1449254"/>
                <a:gd name="connsiteY54" fmla="*/ 3068664 h 4035615"/>
                <a:gd name="connsiteX55" fmla="*/ 217729 w 1449254"/>
                <a:gd name="connsiteY55" fmla="*/ 3061377 h 4035615"/>
                <a:gd name="connsiteX56" fmla="*/ 412374 w 1449254"/>
                <a:gd name="connsiteY56" fmla="*/ 2960224 h 4035615"/>
                <a:gd name="connsiteX57" fmla="*/ 441072 w 1449254"/>
                <a:gd name="connsiteY57" fmla="*/ 2951368 h 4035615"/>
                <a:gd name="connsiteX58" fmla="*/ 578546 w 1449254"/>
                <a:gd name="connsiteY58" fmla="*/ 2881230 h 4035615"/>
                <a:gd name="connsiteX59" fmla="*/ 597716 w 1449254"/>
                <a:gd name="connsiteY59" fmla="*/ 2890908 h 4035615"/>
                <a:gd name="connsiteX60" fmla="*/ 603732 w 1449254"/>
                <a:gd name="connsiteY60" fmla="*/ 2911946 h 4035615"/>
                <a:gd name="connsiteX61" fmla="*/ 602648 w 1449254"/>
                <a:gd name="connsiteY61" fmla="*/ 2995349 h 4035615"/>
                <a:gd name="connsiteX62" fmla="*/ 607020 w 1449254"/>
                <a:gd name="connsiteY62" fmla="*/ 3202737 h 4035615"/>
                <a:gd name="connsiteX63" fmla="*/ 628842 w 1449254"/>
                <a:gd name="connsiteY63" fmla="*/ 3370142 h 4035615"/>
                <a:gd name="connsiteX64" fmla="*/ 613036 w 1449254"/>
                <a:gd name="connsiteY64" fmla="*/ 3410199 h 4035615"/>
                <a:gd name="connsiteX65" fmla="*/ 532585 w 1449254"/>
                <a:gd name="connsiteY65" fmla="*/ 3478955 h 4035615"/>
                <a:gd name="connsiteX66" fmla="*/ 521487 w 1449254"/>
                <a:gd name="connsiteY66" fmla="*/ 3540723 h 4035615"/>
                <a:gd name="connsiteX67" fmla="*/ 559713 w 1449254"/>
                <a:gd name="connsiteY67" fmla="*/ 3616914 h 4035615"/>
                <a:gd name="connsiteX68" fmla="*/ 584525 w 1449254"/>
                <a:gd name="connsiteY68" fmla="*/ 3626032 h 4035615"/>
                <a:gd name="connsiteX69" fmla="*/ 608440 w 1449254"/>
                <a:gd name="connsiteY69" fmla="*/ 3637466 h 4035615"/>
                <a:gd name="connsiteX70" fmla="*/ 611653 w 1449254"/>
                <a:gd name="connsiteY70" fmla="*/ 3659438 h 4035615"/>
                <a:gd name="connsiteX71" fmla="*/ 698831 w 1449254"/>
                <a:gd name="connsiteY71" fmla="*/ 3875234 h 4035615"/>
                <a:gd name="connsiteX72" fmla="*/ 727753 w 1449254"/>
                <a:gd name="connsiteY72" fmla="*/ 3955797 h 4035615"/>
                <a:gd name="connsiteX73" fmla="*/ 740645 w 1449254"/>
                <a:gd name="connsiteY73" fmla="*/ 3987372 h 4035615"/>
                <a:gd name="connsiteX74" fmla="*/ 812240 w 1449254"/>
                <a:gd name="connsiteY74" fmla="*/ 3995929 h 4035615"/>
                <a:gd name="connsiteX75" fmla="*/ 863508 w 1449254"/>
                <a:gd name="connsiteY75" fmla="*/ 4008336 h 4035615"/>
                <a:gd name="connsiteX76" fmla="*/ 909657 w 1449254"/>
                <a:gd name="connsiteY76" fmla="*/ 4025637 h 4035615"/>
                <a:gd name="connsiteX77" fmla="*/ 1019068 w 1449254"/>
                <a:gd name="connsiteY77" fmla="*/ 4033932 h 4035615"/>
                <a:gd name="connsiteX78" fmla="*/ 1161399 w 1449254"/>
                <a:gd name="connsiteY78" fmla="*/ 4019023 h 4035615"/>
                <a:gd name="connsiteX79" fmla="*/ 1173469 w 1449254"/>
                <a:gd name="connsiteY79" fmla="*/ 4010540 h 4035615"/>
                <a:gd name="connsiteX80" fmla="*/ 1145593 w 1449254"/>
                <a:gd name="connsiteY80" fmla="*/ 3955648 h 4035615"/>
                <a:gd name="connsiteX81" fmla="*/ 1082031 w 1449254"/>
                <a:gd name="connsiteY81" fmla="*/ 3916375 h 4035615"/>
                <a:gd name="connsiteX82" fmla="*/ 979234 w 1449254"/>
                <a:gd name="connsiteY82" fmla="*/ 3798108 h 4035615"/>
                <a:gd name="connsiteX83" fmla="*/ 951022 w 1449254"/>
                <a:gd name="connsiteY83" fmla="*/ 3752034 h 4035615"/>
                <a:gd name="connsiteX84" fmla="*/ 895494 w 1449254"/>
                <a:gd name="connsiteY84" fmla="*/ 3427351 h 4035615"/>
                <a:gd name="connsiteX85" fmla="*/ 903155 w 1449254"/>
                <a:gd name="connsiteY85" fmla="*/ 3374140 h 4035615"/>
                <a:gd name="connsiteX86" fmla="*/ 1125938 w 1449254"/>
                <a:gd name="connsiteY86" fmla="*/ 3073708 h 4035615"/>
                <a:gd name="connsiteX87" fmla="*/ 1202952 w 1449254"/>
                <a:gd name="connsiteY87" fmla="*/ 2938663 h 4035615"/>
                <a:gd name="connsiteX88" fmla="*/ 1230043 w 1449254"/>
                <a:gd name="connsiteY88" fmla="*/ 2855484 h 4035615"/>
                <a:gd name="connsiteX89" fmla="*/ 1249474 w 1449254"/>
                <a:gd name="connsiteY89" fmla="*/ 2744504 h 4035615"/>
                <a:gd name="connsiteX90" fmla="*/ 1254518 w 1449254"/>
                <a:gd name="connsiteY90" fmla="*/ 2728772 h 4035615"/>
                <a:gd name="connsiteX91" fmla="*/ 1253173 w 1449254"/>
                <a:gd name="connsiteY91" fmla="*/ 2686323 h 4035615"/>
                <a:gd name="connsiteX92" fmla="*/ 1252463 w 1449254"/>
                <a:gd name="connsiteY92" fmla="*/ 2683146 h 4035615"/>
                <a:gd name="connsiteX93" fmla="*/ 1254219 w 1449254"/>
                <a:gd name="connsiteY93" fmla="*/ 2504046 h 4035615"/>
                <a:gd name="connsiteX94" fmla="*/ 1255976 w 1449254"/>
                <a:gd name="connsiteY94" fmla="*/ 2400352 h 4035615"/>
                <a:gd name="connsiteX95" fmla="*/ 1245251 w 1449254"/>
                <a:gd name="connsiteY95" fmla="*/ 2189265 h 4035615"/>
                <a:gd name="connsiteX96" fmla="*/ 1277686 w 1449254"/>
                <a:gd name="connsiteY96" fmla="*/ 2113671 h 4035615"/>
                <a:gd name="connsiteX97" fmla="*/ 1279293 w 1449254"/>
                <a:gd name="connsiteY97" fmla="*/ 2112438 h 4035615"/>
                <a:gd name="connsiteX98" fmla="*/ 1322601 w 1449254"/>
                <a:gd name="connsiteY98" fmla="*/ 1996936 h 4035615"/>
                <a:gd name="connsiteX99" fmla="*/ 1327085 w 1449254"/>
                <a:gd name="connsiteY99" fmla="*/ 1908600 h 4035615"/>
                <a:gd name="connsiteX100" fmla="*/ 1354774 w 1449254"/>
                <a:gd name="connsiteY100" fmla="*/ 1942305 h 4035615"/>
                <a:gd name="connsiteX101" fmla="*/ 1359856 w 1449254"/>
                <a:gd name="connsiteY101" fmla="*/ 1933375 h 4035615"/>
                <a:gd name="connsiteX102" fmla="*/ 1367218 w 1449254"/>
                <a:gd name="connsiteY102" fmla="*/ 1918876 h 4035615"/>
                <a:gd name="connsiteX103" fmla="*/ 1449238 w 1449254"/>
                <a:gd name="connsiteY103" fmla="*/ 1530370 h 4035615"/>
                <a:gd name="connsiteX104" fmla="*/ 1403464 w 1449254"/>
                <a:gd name="connsiteY104" fmla="*/ 1375259 h 4035615"/>
                <a:gd name="connsiteX105" fmla="*/ 445295 w 1449254"/>
                <a:gd name="connsiteY105" fmla="*/ 1405414 h 4035615"/>
                <a:gd name="connsiteX106" fmla="*/ 444996 w 1449254"/>
                <a:gd name="connsiteY106" fmla="*/ 1405377 h 4035615"/>
                <a:gd name="connsiteX107" fmla="*/ 445295 w 1449254"/>
                <a:gd name="connsiteY107" fmla="*/ 1405414 h 4035615"/>
                <a:gd name="connsiteX108" fmla="*/ 282337 w 1449254"/>
                <a:gd name="connsiteY108" fmla="*/ 2236235 h 4035615"/>
                <a:gd name="connsiteX109" fmla="*/ 283495 w 1449254"/>
                <a:gd name="connsiteY109" fmla="*/ 2223418 h 4035615"/>
                <a:gd name="connsiteX110" fmla="*/ 292202 w 1449254"/>
                <a:gd name="connsiteY110" fmla="*/ 2210564 h 4035615"/>
                <a:gd name="connsiteX111" fmla="*/ 324113 w 1449254"/>
                <a:gd name="connsiteY111" fmla="*/ 2216319 h 4035615"/>
                <a:gd name="connsiteX112" fmla="*/ 293248 w 1449254"/>
                <a:gd name="connsiteY112" fmla="*/ 2234629 h 4035615"/>
                <a:gd name="connsiteX113" fmla="*/ 282337 w 1449254"/>
                <a:gd name="connsiteY113" fmla="*/ 2236235 h 4035615"/>
                <a:gd name="connsiteX114" fmla="*/ 440063 w 1449254"/>
                <a:gd name="connsiteY114" fmla="*/ 1584253 h 4035615"/>
                <a:gd name="connsiteX115" fmla="*/ 420408 w 1449254"/>
                <a:gd name="connsiteY115" fmla="*/ 1878818 h 4035615"/>
                <a:gd name="connsiteX116" fmla="*/ 401239 w 1449254"/>
                <a:gd name="connsiteY116" fmla="*/ 2062740 h 4035615"/>
                <a:gd name="connsiteX117" fmla="*/ 401239 w 1449254"/>
                <a:gd name="connsiteY117" fmla="*/ 2062740 h 4035615"/>
                <a:gd name="connsiteX118" fmla="*/ 387936 w 1449254"/>
                <a:gd name="connsiteY118" fmla="*/ 2045962 h 4035615"/>
                <a:gd name="connsiteX119" fmla="*/ 387936 w 1449254"/>
                <a:gd name="connsiteY119" fmla="*/ 2045962 h 4035615"/>
                <a:gd name="connsiteX120" fmla="*/ 385582 w 1449254"/>
                <a:gd name="connsiteY120" fmla="*/ 1933972 h 4035615"/>
                <a:gd name="connsiteX121" fmla="*/ 401164 w 1449254"/>
                <a:gd name="connsiteY121" fmla="*/ 1741718 h 4035615"/>
                <a:gd name="connsiteX122" fmla="*/ 445967 w 1449254"/>
                <a:gd name="connsiteY122" fmla="*/ 1402948 h 4035615"/>
                <a:gd name="connsiteX123" fmla="*/ 449592 w 1449254"/>
                <a:gd name="connsiteY123" fmla="*/ 1392335 h 4035615"/>
                <a:gd name="connsiteX124" fmla="*/ 440063 w 1449254"/>
                <a:gd name="connsiteY124" fmla="*/ 1584253 h 403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449254" h="4035615">
                  <a:moveTo>
                    <a:pt x="1403464" y="1375259"/>
                  </a:moveTo>
                  <a:cubicBezTo>
                    <a:pt x="1397336" y="1367449"/>
                    <a:pt x="1392067" y="1358967"/>
                    <a:pt x="1391506" y="1347794"/>
                  </a:cubicBezTo>
                  <a:cubicBezTo>
                    <a:pt x="1384481" y="1207405"/>
                    <a:pt x="1377755" y="1067017"/>
                    <a:pt x="1367517" y="926853"/>
                  </a:cubicBezTo>
                  <a:cubicBezTo>
                    <a:pt x="1362173" y="853650"/>
                    <a:pt x="1355260" y="780859"/>
                    <a:pt x="1331158" y="710796"/>
                  </a:cubicBezTo>
                  <a:cubicBezTo>
                    <a:pt x="1327011" y="698764"/>
                    <a:pt x="1320658" y="692262"/>
                    <a:pt x="1308215" y="688674"/>
                  </a:cubicBezTo>
                  <a:cubicBezTo>
                    <a:pt x="1229482" y="665806"/>
                    <a:pt x="1150787" y="642750"/>
                    <a:pt x="1072503" y="618387"/>
                  </a:cubicBezTo>
                  <a:cubicBezTo>
                    <a:pt x="1043917" y="609493"/>
                    <a:pt x="1009763" y="609157"/>
                    <a:pt x="994293" y="575601"/>
                  </a:cubicBezTo>
                  <a:cubicBezTo>
                    <a:pt x="993172" y="576125"/>
                    <a:pt x="992014" y="576648"/>
                    <a:pt x="990893" y="577171"/>
                  </a:cubicBezTo>
                  <a:cubicBezTo>
                    <a:pt x="988875" y="575041"/>
                    <a:pt x="986895" y="572874"/>
                    <a:pt x="984877" y="570744"/>
                  </a:cubicBezTo>
                  <a:cubicBezTo>
                    <a:pt x="982074" y="557927"/>
                    <a:pt x="988464" y="550864"/>
                    <a:pt x="999301" y="545371"/>
                  </a:cubicBezTo>
                  <a:cubicBezTo>
                    <a:pt x="1014322" y="537786"/>
                    <a:pt x="1021272" y="525940"/>
                    <a:pt x="1026242" y="508602"/>
                  </a:cubicBezTo>
                  <a:cubicBezTo>
                    <a:pt x="1032184" y="487863"/>
                    <a:pt x="1032034" y="466489"/>
                    <a:pt x="1038312" y="445825"/>
                  </a:cubicBezTo>
                  <a:cubicBezTo>
                    <a:pt x="1044477" y="425610"/>
                    <a:pt x="1056584" y="405842"/>
                    <a:pt x="1056323" y="385104"/>
                  </a:cubicBezTo>
                  <a:cubicBezTo>
                    <a:pt x="1055725" y="338544"/>
                    <a:pt x="1062003" y="292732"/>
                    <a:pt x="1065851" y="246621"/>
                  </a:cubicBezTo>
                  <a:cubicBezTo>
                    <a:pt x="1074707" y="239035"/>
                    <a:pt x="1076688" y="227937"/>
                    <a:pt x="1079117" y="217661"/>
                  </a:cubicBezTo>
                  <a:cubicBezTo>
                    <a:pt x="1090327" y="170616"/>
                    <a:pt x="1085208" y="124692"/>
                    <a:pt x="1066748" y="80337"/>
                  </a:cubicBezTo>
                  <a:cubicBezTo>
                    <a:pt x="1053707" y="49023"/>
                    <a:pt x="1029344" y="29294"/>
                    <a:pt x="998142" y="17897"/>
                  </a:cubicBezTo>
                  <a:cubicBezTo>
                    <a:pt x="958832" y="3548"/>
                    <a:pt x="917840" y="-1572"/>
                    <a:pt x="876288" y="409"/>
                  </a:cubicBezTo>
                  <a:cubicBezTo>
                    <a:pt x="804954" y="3772"/>
                    <a:pt x="744232" y="31199"/>
                    <a:pt x="700139" y="88109"/>
                  </a:cubicBezTo>
                  <a:cubicBezTo>
                    <a:pt x="649544" y="153427"/>
                    <a:pt x="664752" y="226106"/>
                    <a:pt x="682091" y="298150"/>
                  </a:cubicBezTo>
                  <a:cubicBezTo>
                    <a:pt x="682091" y="298150"/>
                    <a:pt x="682091" y="298150"/>
                    <a:pt x="682091" y="298150"/>
                  </a:cubicBezTo>
                  <a:lnTo>
                    <a:pt x="682091" y="298150"/>
                  </a:lnTo>
                  <a:cubicBezTo>
                    <a:pt x="668900" y="325391"/>
                    <a:pt x="676448" y="352221"/>
                    <a:pt x="690909" y="374305"/>
                  </a:cubicBezTo>
                  <a:cubicBezTo>
                    <a:pt x="721289" y="420827"/>
                    <a:pt x="738179" y="469703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20093" y="539841"/>
                    <a:pt x="727641" y="532442"/>
                    <a:pt x="720093" y="539243"/>
                  </a:cubicBezTo>
                  <a:cubicBezTo>
                    <a:pt x="692254" y="563719"/>
                    <a:pt x="665126" y="587223"/>
                    <a:pt x="638446" y="611212"/>
                  </a:cubicBezTo>
                  <a:cubicBezTo>
                    <a:pt x="630113" y="618723"/>
                    <a:pt x="620921" y="623618"/>
                    <a:pt x="610271" y="626608"/>
                  </a:cubicBezTo>
                  <a:cubicBezTo>
                    <a:pt x="539199" y="646599"/>
                    <a:pt x="468687" y="668870"/>
                    <a:pt x="396904" y="685909"/>
                  </a:cubicBezTo>
                  <a:cubicBezTo>
                    <a:pt x="362041" y="694205"/>
                    <a:pt x="343507" y="708965"/>
                    <a:pt x="345450" y="745659"/>
                  </a:cubicBezTo>
                  <a:cubicBezTo>
                    <a:pt x="345786" y="751638"/>
                    <a:pt x="343731" y="757729"/>
                    <a:pt x="342946" y="763782"/>
                  </a:cubicBezTo>
                  <a:cubicBezTo>
                    <a:pt x="328149" y="881003"/>
                    <a:pt x="304010" y="996505"/>
                    <a:pt x="279123" y="1111858"/>
                  </a:cubicBezTo>
                  <a:cubicBezTo>
                    <a:pt x="252518" y="1235094"/>
                    <a:pt x="218812" y="1356799"/>
                    <a:pt x="202483" y="1482241"/>
                  </a:cubicBezTo>
                  <a:cubicBezTo>
                    <a:pt x="192058" y="1562281"/>
                    <a:pt x="180287" y="1642322"/>
                    <a:pt x="181483" y="1723109"/>
                  </a:cubicBezTo>
                  <a:cubicBezTo>
                    <a:pt x="182342" y="1780692"/>
                    <a:pt x="193141" y="1838387"/>
                    <a:pt x="191086" y="1895708"/>
                  </a:cubicBezTo>
                  <a:cubicBezTo>
                    <a:pt x="188620" y="1964016"/>
                    <a:pt x="195906" y="2031127"/>
                    <a:pt x="201511" y="2098649"/>
                  </a:cubicBezTo>
                  <a:cubicBezTo>
                    <a:pt x="201511" y="2098649"/>
                    <a:pt x="201511" y="2098649"/>
                    <a:pt x="201511" y="2098649"/>
                  </a:cubicBezTo>
                  <a:cubicBezTo>
                    <a:pt x="196654" y="2133550"/>
                    <a:pt x="198111" y="2166284"/>
                    <a:pt x="231891" y="2188069"/>
                  </a:cubicBezTo>
                  <a:cubicBezTo>
                    <a:pt x="232750" y="2188630"/>
                    <a:pt x="232788" y="2190498"/>
                    <a:pt x="233199" y="2191731"/>
                  </a:cubicBezTo>
                  <a:cubicBezTo>
                    <a:pt x="233199" y="2191731"/>
                    <a:pt x="233199" y="2191731"/>
                    <a:pt x="233199" y="2191731"/>
                  </a:cubicBezTo>
                  <a:cubicBezTo>
                    <a:pt x="227482" y="2218224"/>
                    <a:pt x="221466" y="2244643"/>
                    <a:pt x="216197" y="2271211"/>
                  </a:cubicBezTo>
                  <a:cubicBezTo>
                    <a:pt x="213917" y="2282683"/>
                    <a:pt x="208163" y="2289895"/>
                    <a:pt x="197775" y="2295761"/>
                  </a:cubicBezTo>
                  <a:cubicBezTo>
                    <a:pt x="137651" y="2329765"/>
                    <a:pt x="78275" y="2365077"/>
                    <a:pt x="17852" y="2398521"/>
                  </a:cubicBezTo>
                  <a:cubicBezTo>
                    <a:pt x="3727" y="2406368"/>
                    <a:pt x="-1953" y="2415149"/>
                    <a:pt x="588" y="2430283"/>
                  </a:cubicBezTo>
                  <a:cubicBezTo>
                    <a:pt x="3316" y="2451732"/>
                    <a:pt x="6455" y="2473180"/>
                    <a:pt x="8660" y="2494667"/>
                  </a:cubicBezTo>
                  <a:cubicBezTo>
                    <a:pt x="16096" y="2568093"/>
                    <a:pt x="23121" y="2641594"/>
                    <a:pt x="30407" y="2715021"/>
                  </a:cubicBezTo>
                  <a:cubicBezTo>
                    <a:pt x="31491" y="2725932"/>
                    <a:pt x="32089" y="2735610"/>
                    <a:pt x="48381" y="2727389"/>
                  </a:cubicBezTo>
                  <a:cubicBezTo>
                    <a:pt x="68746" y="2717151"/>
                    <a:pt x="69643" y="2718309"/>
                    <a:pt x="70091" y="2742037"/>
                  </a:cubicBezTo>
                  <a:cubicBezTo>
                    <a:pt x="71586" y="2824619"/>
                    <a:pt x="76406" y="2907013"/>
                    <a:pt x="81787" y="2989408"/>
                  </a:cubicBezTo>
                  <a:cubicBezTo>
                    <a:pt x="82011" y="3010969"/>
                    <a:pt x="82273" y="3032529"/>
                    <a:pt x="82497" y="3054090"/>
                  </a:cubicBezTo>
                  <a:cubicBezTo>
                    <a:pt x="82647" y="3069075"/>
                    <a:pt x="86084" y="3077744"/>
                    <a:pt x="103348" y="3067617"/>
                  </a:cubicBezTo>
                  <a:cubicBezTo>
                    <a:pt x="111980" y="3062535"/>
                    <a:pt x="122928" y="3061377"/>
                    <a:pt x="131411" y="3056108"/>
                  </a:cubicBezTo>
                  <a:cubicBezTo>
                    <a:pt x="147628" y="3046056"/>
                    <a:pt x="159884" y="3047663"/>
                    <a:pt x="170721" y="3063843"/>
                  </a:cubicBezTo>
                  <a:cubicBezTo>
                    <a:pt x="179353" y="3076772"/>
                    <a:pt x="190339" y="3079164"/>
                    <a:pt x="203268" y="3068664"/>
                  </a:cubicBezTo>
                  <a:cubicBezTo>
                    <a:pt x="207341" y="3065338"/>
                    <a:pt x="212908" y="3063880"/>
                    <a:pt x="217729" y="3061377"/>
                  </a:cubicBezTo>
                  <a:cubicBezTo>
                    <a:pt x="282636" y="3027672"/>
                    <a:pt x="347505" y="2993966"/>
                    <a:pt x="412374" y="2960224"/>
                  </a:cubicBezTo>
                  <a:cubicBezTo>
                    <a:pt x="422762" y="2960000"/>
                    <a:pt x="432067" y="2956301"/>
                    <a:pt x="441072" y="2951368"/>
                  </a:cubicBezTo>
                  <a:cubicBezTo>
                    <a:pt x="486249" y="2926706"/>
                    <a:pt x="533257" y="2905668"/>
                    <a:pt x="578546" y="2881230"/>
                  </a:cubicBezTo>
                  <a:cubicBezTo>
                    <a:pt x="590690" y="2874653"/>
                    <a:pt x="595623" y="2878315"/>
                    <a:pt x="597716" y="2890908"/>
                  </a:cubicBezTo>
                  <a:cubicBezTo>
                    <a:pt x="598911" y="2898045"/>
                    <a:pt x="597977" y="2906042"/>
                    <a:pt x="603732" y="2911946"/>
                  </a:cubicBezTo>
                  <a:cubicBezTo>
                    <a:pt x="603283" y="2939747"/>
                    <a:pt x="603470" y="2967548"/>
                    <a:pt x="602648" y="2995349"/>
                  </a:cubicBezTo>
                  <a:cubicBezTo>
                    <a:pt x="600630" y="3064478"/>
                    <a:pt x="596370" y="3133682"/>
                    <a:pt x="607020" y="3202737"/>
                  </a:cubicBezTo>
                  <a:cubicBezTo>
                    <a:pt x="615577" y="3258339"/>
                    <a:pt x="620958" y="3314427"/>
                    <a:pt x="628842" y="3370142"/>
                  </a:cubicBezTo>
                  <a:cubicBezTo>
                    <a:pt x="631309" y="3387480"/>
                    <a:pt x="627310" y="3399064"/>
                    <a:pt x="613036" y="3410199"/>
                  </a:cubicBezTo>
                  <a:cubicBezTo>
                    <a:pt x="585272" y="3431872"/>
                    <a:pt x="558816" y="3455376"/>
                    <a:pt x="532585" y="3478955"/>
                  </a:cubicBezTo>
                  <a:cubicBezTo>
                    <a:pt x="511435" y="3497975"/>
                    <a:pt x="508856" y="3515687"/>
                    <a:pt x="521487" y="3540723"/>
                  </a:cubicBezTo>
                  <a:cubicBezTo>
                    <a:pt x="534303" y="3566095"/>
                    <a:pt x="547943" y="3591056"/>
                    <a:pt x="559713" y="3616914"/>
                  </a:cubicBezTo>
                  <a:cubicBezTo>
                    <a:pt x="565655" y="3629918"/>
                    <a:pt x="572381" y="3633319"/>
                    <a:pt x="584525" y="3626032"/>
                  </a:cubicBezTo>
                  <a:cubicBezTo>
                    <a:pt x="598127" y="3617886"/>
                    <a:pt x="604778" y="3625733"/>
                    <a:pt x="608440" y="3637466"/>
                  </a:cubicBezTo>
                  <a:cubicBezTo>
                    <a:pt x="610607" y="3644454"/>
                    <a:pt x="611355" y="3652077"/>
                    <a:pt x="611653" y="3659438"/>
                  </a:cubicBezTo>
                  <a:cubicBezTo>
                    <a:pt x="614979" y="3741795"/>
                    <a:pt x="645022" y="3814064"/>
                    <a:pt x="698831" y="3875234"/>
                  </a:cubicBezTo>
                  <a:cubicBezTo>
                    <a:pt x="720243" y="3899597"/>
                    <a:pt x="736759" y="3921718"/>
                    <a:pt x="727753" y="3955797"/>
                  </a:cubicBezTo>
                  <a:cubicBezTo>
                    <a:pt x="724428" y="3968390"/>
                    <a:pt x="728613" y="3983187"/>
                    <a:pt x="740645" y="3987372"/>
                  </a:cubicBezTo>
                  <a:cubicBezTo>
                    <a:pt x="763514" y="3995331"/>
                    <a:pt x="788849" y="4003478"/>
                    <a:pt x="812240" y="3995929"/>
                  </a:cubicBezTo>
                  <a:cubicBezTo>
                    <a:pt x="834175" y="3988830"/>
                    <a:pt x="848673" y="3995518"/>
                    <a:pt x="863508" y="4008336"/>
                  </a:cubicBezTo>
                  <a:cubicBezTo>
                    <a:pt x="876848" y="4019919"/>
                    <a:pt x="891571" y="4025039"/>
                    <a:pt x="909657" y="4025637"/>
                  </a:cubicBezTo>
                  <a:cubicBezTo>
                    <a:pt x="946202" y="4026907"/>
                    <a:pt x="982709" y="4030046"/>
                    <a:pt x="1019068" y="4033932"/>
                  </a:cubicBezTo>
                  <a:cubicBezTo>
                    <a:pt x="1067720" y="4039164"/>
                    <a:pt x="1114765" y="4031653"/>
                    <a:pt x="1161399" y="4019023"/>
                  </a:cubicBezTo>
                  <a:cubicBezTo>
                    <a:pt x="1166294" y="4017714"/>
                    <a:pt x="1172423" y="4018163"/>
                    <a:pt x="1173469" y="4010540"/>
                  </a:cubicBezTo>
                  <a:cubicBezTo>
                    <a:pt x="1175375" y="3996901"/>
                    <a:pt x="1158148" y="3963420"/>
                    <a:pt x="1145593" y="3955648"/>
                  </a:cubicBezTo>
                  <a:cubicBezTo>
                    <a:pt x="1124331" y="3942532"/>
                    <a:pt x="1098211" y="3935581"/>
                    <a:pt x="1082031" y="3916375"/>
                  </a:cubicBezTo>
                  <a:cubicBezTo>
                    <a:pt x="1048364" y="3876429"/>
                    <a:pt x="1013388" y="3837642"/>
                    <a:pt x="979234" y="3798108"/>
                  </a:cubicBezTo>
                  <a:cubicBezTo>
                    <a:pt x="967576" y="3784618"/>
                    <a:pt x="954310" y="3771913"/>
                    <a:pt x="951022" y="3752034"/>
                  </a:cubicBezTo>
                  <a:cubicBezTo>
                    <a:pt x="932974" y="3643744"/>
                    <a:pt x="913692" y="3535641"/>
                    <a:pt x="895494" y="3427351"/>
                  </a:cubicBezTo>
                  <a:cubicBezTo>
                    <a:pt x="892468" y="3409415"/>
                    <a:pt x="887759" y="3391852"/>
                    <a:pt x="903155" y="3374140"/>
                  </a:cubicBezTo>
                  <a:cubicBezTo>
                    <a:pt x="985288" y="3279937"/>
                    <a:pt x="1054679" y="3176094"/>
                    <a:pt x="1125938" y="3073708"/>
                  </a:cubicBezTo>
                  <a:cubicBezTo>
                    <a:pt x="1155607" y="3031109"/>
                    <a:pt x="1190359" y="2991538"/>
                    <a:pt x="1202952" y="2938663"/>
                  </a:cubicBezTo>
                  <a:cubicBezTo>
                    <a:pt x="1209678" y="2910376"/>
                    <a:pt x="1219543" y="2882650"/>
                    <a:pt x="1230043" y="2855484"/>
                  </a:cubicBezTo>
                  <a:cubicBezTo>
                    <a:pt x="1243943" y="2819611"/>
                    <a:pt x="1253248" y="2783328"/>
                    <a:pt x="1249474" y="2744504"/>
                  </a:cubicBezTo>
                  <a:cubicBezTo>
                    <a:pt x="1253920" y="2740131"/>
                    <a:pt x="1254257" y="2734452"/>
                    <a:pt x="1254518" y="2728772"/>
                  </a:cubicBezTo>
                  <a:cubicBezTo>
                    <a:pt x="1253621" y="2714610"/>
                    <a:pt x="1255490" y="2700410"/>
                    <a:pt x="1253173" y="2686323"/>
                  </a:cubicBezTo>
                  <a:cubicBezTo>
                    <a:pt x="1252949" y="2685276"/>
                    <a:pt x="1252687" y="2684193"/>
                    <a:pt x="1252463" y="2683146"/>
                  </a:cubicBezTo>
                  <a:cubicBezTo>
                    <a:pt x="1252911" y="2623434"/>
                    <a:pt x="1252276" y="2563721"/>
                    <a:pt x="1254219" y="2504046"/>
                  </a:cubicBezTo>
                  <a:cubicBezTo>
                    <a:pt x="1255340" y="2469481"/>
                    <a:pt x="1257694" y="2434954"/>
                    <a:pt x="1255976" y="2400352"/>
                  </a:cubicBezTo>
                  <a:cubicBezTo>
                    <a:pt x="1252500" y="2329990"/>
                    <a:pt x="1248838" y="2259627"/>
                    <a:pt x="1245251" y="2189265"/>
                  </a:cubicBezTo>
                  <a:cubicBezTo>
                    <a:pt x="1238413" y="2156494"/>
                    <a:pt x="1244653" y="2129328"/>
                    <a:pt x="1277686" y="2113671"/>
                  </a:cubicBezTo>
                  <a:cubicBezTo>
                    <a:pt x="1278284" y="2113372"/>
                    <a:pt x="1278769" y="2112849"/>
                    <a:pt x="1279293" y="2112438"/>
                  </a:cubicBezTo>
                  <a:cubicBezTo>
                    <a:pt x="1317108" y="2082731"/>
                    <a:pt x="1335642" y="2046859"/>
                    <a:pt x="1322601" y="1996936"/>
                  </a:cubicBezTo>
                  <a:cubicBezTo>
                    <a:pt x="1315202" y="1968537"/>
                    <a:pt x="1310494" y="1938382"/>
                    <a:pt x="1327085" y="1908600"/>
                  </a:cubicBezTo>
                  <a:cubicBezTo>
                    <a:pt x="1336464" y="1920034"/>
                    <a:pt x="1345134" y="1930572"/>
                    <a:pt x="1354774" y="1942305"/>
                  </a:cubicBezTo>
                  <a:cubicBezTo>
                    <a:pt x="1357315" y="1937859"/>
                    <a:pt x="1358661" y="1935654"/>
                    <a:pt x="1359856" y="1933375"/>
                  </a:cubicBezTo>
                  <a:cubicBezTo>
                    <a:pt x="1362360" y="1928554"/>
                    <a:pt x="1364789" y="1923734"/>
                    <a:pt x="1367218" y="1918876"/>
                  </a:cubicBezTo>
                  <a:cubicBezTo>
                    <a:pt x="1428911" y="1796611"/>
                    <a:pt x="1448528" y="1666125"/>
                    <a:pt x="1449238" y="1530370"/>
                  </a:cubicBezTo>
                  <a:cubicBezTo>
                    <a:pt x="1449724" y="1472077"/>
                    <a:pt x="1439299" y="1421071"/>
                    <a:pt x="1403464" y="1375259"/>
                  </a:cubicBezTo>
                  <a:close/>
                  <a:moveTo>
                    <a:pt x="445295" y="1405414"/>
                  </a:moveTo>
                  <a:cubicBezTo>
                    <a:pt x="445183" y="1405414"/>
                    <a:pt x="445108" y="1405377"/>
                    <a:pt x="444996" y="1405377"/>
                  </a:cubicBezTo>
                  <a:cubicBezTo>
                    <a:pt x="443501" y="1405750"/>
                    <a:pt x="444211" y="1404853"/>
                    <a:pt x="445295" y="1405414"/>
                  </a:cubicBezTo>
                  <a:close/>
                  <a:moveTo>
                    <a:pt x="282337" y="2236235"/>
                  </a:moveTo>
                  <a:cubicBezTo>
                    <a:pt x="278226" y="2232088"/>
                    <a:pt x="280879" y="2227454"/>
                    <a:pt x="283495" y="2223418"/>
                  </a:cubicBezTo>
                  <a:cubicBezTo>
                    <a:pt x="286298" y="2219084"/>
                    <a:pt x="292164" y="2216169"/>
                    <a:pt x="292202" y="2210564"/>
                  </a:cubicBezTo>
                  <a:cubicBezTo>
                    <a:pt x="301917" y="2218224"/>
                    <a:pt x="313090" y="2216917"/>
                    <a:pt x="324113" y="2216319"/>
                  </a:cubicBezTo>
                  <a:cubicBezTo>
                    <a:pt x="314173" y="2223007"/>
                    <a:pt x="303748" y="2228874"/>
                    <a:pt x="293248" y="2234629"/>
                  </a:cubicBezTo>
                  <a:cubicBezTo>
                    <a:pt x="289847" y="2236497"/>
                    <a:pt x="285961" y="2239860"/>
                    <a:pt x="282337" y="2236235"/>
                  </a:cubicBezTo>
                  <a:close/>
                  <a:moveTo>
                    <a:pt x="440063" y="1584253"/>
                  </a:moveTo>
                  <a:cubicBezTo>
                    <a:pt x="434047" y="1682491"/>
                    <a:pt x="427882" y="1780692"/>
                    <a:pt x="420408" y="1878818"/>
                  </a:cubicBezTo>
                  <a:cubicBezTo>
                    <a:pt x="415737" y="1940250"/>
                    <a:pt x="412449" y="2001943"/>
                    <a:pt x="401239" y="2062740"/>
                  </a:cubicBezTo>
                  <a:lnTo>
                    <a:pt x="401239" y="2062740"/>
                  </a:lnTo>
                  <a:cubicBezTo>
                    <a:pt x="397988" y="2056200"/>
                    <a:pt x="396269" y="2048465"/>
                    <a:pt x="387936" y="2045962"/>
                  </a:cubicBezTo>
                  <a:lnTo>
                    <a:pt x="387936" y="2045962"/>
                  </a:lnTo>
                  <a:cubicBezTo>
                    <a:pt x="387301" y="2008632"/>
                    <a:pt x="388385" y="1971153"/>
                    <a:pt x="385582" y="1933972"/>
                  </a:cubicBezTo>
                  <a:cubicBezTo>
                    <a:pt x="380687" y="1868879"/>
                    <a:pt x="392906" y="1805504"/>
                    <a:pt x="401164" y="1741718"/>
                  </a:cubicBezTo>
                  <a:cubicBezTo>
                    <a:pt x="415812" y="1628757"/>
                    <a:pt x="430983" y="1515871"/>
                    <a:pt x="445967" y="1402948"/>
                  </a:cubicBezTo>
                  <a:cubicBezTo>
                    <a:pt x="446229" y="1401042"/>
                    <a:pt x="447201" y="1399248"/>
                    <a:pt x="449592" y="1392335"/>
                  </a:cubicBezTo>
                  <a:cubicBezTo>
                    <a:pt x="446341" y="1459821"/>
                    <a:pt x="443875" y="1522074"/>
                    <a:pt x="440063" y="1584253"/>
                  </a:cubicBezTo>
                  <a:close/>
                </a:path>
              </a:pathLst>
            </a:custGeom>
            <a:grpFill/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BEFE929-2BC4-4582-A2BE-664F6D5B5072}"/>
                </a:ext>
              </a:extLst>
            </p:cNvPr>
            <p:cNvSpPr/>
            <p:nvPr/>
          </p:nvSpPr>
          <p:spPr>
            <a:xfrm>
              <a:off x="115141" y="3902166"/>
              <a:ext cx="4279242" cy="2955834"/>
            </a:xfrm>
            <a:custGeom>
              <a:avLst/>
              <a:gdLst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16741 w 4279242"/>
                <a:gd name="connsiteY5" fmla="*/ 117057 h 2955834"/>
                <a:gd name="connsiteX6" fmla="*/ 3322139 w 4279242"/>
                <a:gd name="connsiteY6" fmla="*/ 120268 h 2955834"/>
                <a:gd name="connsiteX7" fmla="*/ 3363440 w 4279242"/>
                <a:gd name="connsiteY7" fmla="*/ 134319 h 2955834"/>
                <a:gd name="connsiteX8" fmla="*/ 3343784 w 4279242"/>
                <a:gd name="connsiteY8" fmla="*/ 138656 h 2955834"/>
                <a:gd name="connsiteX9" fmla="*/ 3549040 w 4279242"/>
                <a:gd name="connsiteY9" fmla="*/ 225415 h 2955834"/>
                <a:gd name="connsiteX10" fmla="*/ 3607871 w 4279242"/>
                <a:gd name="connsiteY10" fmla="*/ 267145 h 2955834"/>
                <a:gd name="connsiteX11" fmla="*/ 3632546 w 4279242"/>
                <a:gd name="connsiteY11" fmla="*/ 332202 h 2955834"/>
                <a:gd name="connsiteX12" fmla="*/ 3613540 w 4279242"/>
                <a:gd name="connsiteY12" fmla="*/ 471193 h 2955834"/>
                <a:gd name="connsiteX13" fmla="*/ 3590259 w 4279242"/>
                <a:gd name="connsiteY13" fmla="*/ 538992 h 2955834"/>
                <a:gd name="connsiteX14" fmla="*/ 3627481 w 4279242"/>
                <a:gd name="connsiteY14" fmla="*/ 542199 h 2955834"/>
                <a:gd name="connsiteX15" fmla="*/ 3897516 w 4279242"/>
                <a:gd name="connsiteY15" fmla="*/ 570174 h 2955834"/>
                <a:gd name="connsiteX16" fmla="*/ 4161464 w 4279242"/>
                <a:gd name="connsiteY16" fmla="*/ 628539 h 2955834"/>
                <a:gd name="connsiteX17" fmla="*/ 4244506 w 4279242"/>
                <a:gd name="connsiteY17" fmla="*/ 669200 h 2955834"/>
                <a:gd name="connsiteX18" fmla="*/ 4278010 w 4279242"/>
                <a:gd name="connsiteY18" fmla="*/ 750290 h 2955834"/>
                <a:gd name="connsiteX19" fmla="*/ 4171966 w 4279242"/>
                <a:gd name="connsiteY19" fmla="*/ 1083663 h 2955834"/>
                <a:gd name="connsiteX20" fmla="*/ 3980651 w 4279242"/>
                <a:gd name="connsiteY20" fmla="*/ 1419965 h 2955834"/>
                <a:gd name="connsiteX21" fmla="*/ 3974377 w 4279242"/>
                <a:gd name="connsiteY21" fmla="*/ 1439017 h 2955834"/>
                <a:gd name="connsiteX22" fmla="*/ 3967686 w 4279242"/>
                <a:gd name="connsiteY22" fmla="*/ 1668159 h 2955834"/>
                <a:gd name="connsiteX23" fmla="*/ 3960018 w 4279242"/>
                <a:gd name="connsiteY23" fmla="*/ 2171984 h 2955834"/>
                <a:gd name="connsiteX24" fmla="*/ 3960576 w 4279242"/>
                <a:gd name="connsiteY24" fmla="*/ 2517718 h 2955834"/>
                <a:gd name="connsiteX25" fmla="*/ 3970381 w 4279242"/>
                <a:gd name="connsiteY25" fmla="*/ 2654339 h 2955834"/>
                <a:gd name="connsiteX26" fmla="*/ 3992500 w 4279242"/>
                <a:gd name="connsiteY26" fmla="*/ 2744072 h 2955834"/>
                <a:gd name="connsiteX27" fmla="*/ 4011367 w 4279242"/>
                <a:gd name="connsiteY27" fmla="*/ 2875813 h 2955834"/>
                <a:gd name="connsiteX28" fmla="*/ 4018477 w 4279242"/>
                <a:gd name="connsiteY28" fmla="*/ 2945936 h 2955834"/>
                <a:gd name="connsiteX29" fmla="*/ 3943103 w 4279242"/>
                <a:gd name="connsiteY29" fmla="*/ 2952813 h 2955834"/>
                <a:gd name="connsiteX30" fmla="*/ 3755691 w 4279242"/>
                <a:gd name="connsiteY30" fmla="*/ 2955044 h 2955834"/>
                <a:gd name="connsiteX31" fmla="*/ 3469670 w 4279242"/>
                <a:gd name="connsiteY31" fmla="*/ 2899280 h 2955834"/>
                <a:gd name="connsiteX32" fmla="*/ 3343830 w 4279242"/>
                <a:gd name="connsiteY32" fmla="*/ 2796397 h 2955834"/>
                <a:gd name="connsiteX33" fmla="*/ 3329332 w 4279242"/>
                <a:gd name="connsiteY33" fmla="*/ 2764332 h 2955834"/>
                <a:gd name="connsiteX34" fmla="*/ 3352381 w 4279242"/>
                <a:gd name="connsiteY34" fmla="*/ 2713309 h 2955834"/>
                <a:gd name="connsiteX35" fmla="*/ 3432866 w 4279242"/>
                <a:gd name="connsiteY35" fmla="*/ 2701924 h 2955834"/>
                <a:gd name="connsiteX36" fmla="*/ 3666283 w 4279242"/>
                <a:gd name="connsiteY36" fmla="*/ 2733616 h 2955834"/>
                <a:gd name="connsiteX37" fmla="*/ 3751555 w 4279242"/>
                <a:gd name="connsiteY37" fmla="*/ 2748904 h 2955834"/>
                <a:gd name="connsiteX38" fmla="*/ 3821028 w 4279242"/>
                <a:gd name="connsiteY38" fmla="*/ 2725577 h 2955834"/>
                <a:gd name="connsiteX39" fmla="*/ 3823537 w 4279242"/>
                <a:gd name="connsiteY39" fmla="*/ 2681059 h 2955834"/>
                <a:gd name="connsiteX40" fmla="*/ 3782225 w 4279242"/>
                <a:gd name="connsiteY40" fmla="*/ 2649785 h 2955834"/>
                <a:gd name="connsiteX41" fmla="*/ 3646487 w 4279242"/>
                <a:gd name="connsiteY41" fmla="*/ 2602711 h 2955834"/>
                <a:gd name="connsiteX42" fmla="*/ 3389464 w 4279242"/>
                <a:gd name="connsiteY42" fmla="*/ 2530822 h 2955834"/>
                <a:gd name="connsiteX43" fmla="*/ 3255677 w 4279242"/>
                <a:gd name="connsiteY43" fmla="*/ 2464278 h 2955834"/>
                <a:gd name="connsiteX44" fmla="*/ 3235277 w 4279242"/>
                <a:gd name="connsiteY44" fmla="*/ 2444946 h 2955834"/>
                <a:gd name="connsiteX45" fmla="*/ 3215946 w 4279242"/>
                <a:gd name="connsiteY45" fmla="*/ 2438859 h 2955834"/>
                <a:gd name="connsiteX46" fmla="*/ 3072633 w 4279242"/>
                <a:gd name="connsiteY46" fmla="*/ 2455123 h 2955834"/>
                <a:gd name="connsiteX47" fmla="*/ 2985828 w 4279242"/>
                <a:gd name="connsiteY47" fmla="*/ 2460096 h 2955834"/>
                <a:gd name="connsiteX48" fmla="*/ 2886568 w 4279242"/>
                <a:gd name="connsiteY48" fmla="*/ 2415996 h 2955834"/>
                <a:gd name="connsiteX49" fmla="*/ 2830433 w 4279242"/>
                <a:gd name="connsiteY49" fmla="*/ 2392807 h 2955834"/>
                <a:gd name="connsiteX50" fmla="*/ 2580426 w 4279242"/>
                <a:gd name="connsiteY50" fmla="*/ 2394062 h 2955834"/>
                <a:gd name="connsiteX51" fmla="*/ 2467365 w 4279242"/>
                <a:gd name="connsiteY51" fmla="*/ 2383467 h 2955834"/>
                <a:gd name="connsiteX52" fmla="*/ 2411927 w 4279242"/>
                <a:gd name="connsiteY52" fmla="*/ 2361998 h 2955834"/>
                <a:gd name="connsiteX53" fmla="*/ 2167404 w 4279242"/>
                <a:gd name="connsiteY53" fmla="*/ 2229141 h 2955834"/>
                <a:gd name="connsiteX54" fmla="*/ 2108341 w 4279242"/>
                <a:gd name="connsiteY54" fmla="*/ 2176305 h 2955834"/>
                <a:gd name="connsiteX55" fmla="*/ 2107922 w 4279242"/>
                <a:gd name="connsiteY55" fmla="*/ 2110969 h 2955834"/>
                <a:gd name="connsiteX56" fmla="*/ 2215407 w 4279242"/>
                <a:gd name="connsiteY56" fmla="*/ 2020771 h 2955834"/>
                <a:gd name="connsiteX57" fmla="*/ 2538418 w 4279242"/>
                <a:gd name="connsiteY57" fmla="*/ 1870581 h 2955834"/>
                <a:gd name="connsiteX58" fmla="*/ 2665512 w 4279242"/>
                <a:gd name="connsiteY58" fmla="*/ 1857198 h 2955834"/>
                <a:gd name="connsiteX59" fmla="*/ 2718627 w 4279242"/>
                <a:gd name="connsiteY59" fmla="*/ 1865098 h 2955834"/>
                <a:gd name="connsiteX60" fmla="*/ 2758916 w 4279242"/>
                <a:gd name="connsiteY60" fmla="*/ 1866213 h 2955834"/>
                <a:gd name="connsiteX61" fmla="*/ 2776714 w 4279242"/>
                <a:gd name="connsiteY61" fmla="*/ 1856640 h 2955834"/>
                <a:gd name="connsiteX62" fmla="*/ 2769418 w 4279242"/>
                <a:gd name="connsiteY62" fmla="*/ 1837913 h 2955834"/>
                <a:gd name="connsiteX63" fmla="*/ 2685912 w 4279242"/>
                <a:gd name="connsiteY63" fmla="*/ 1790932 h 2955834"/>
                <a:gd name="connsiteX64" fmla="*/ 2519179 w 4279242"/>
                <a:gd name="connsiteY64" fmla="*/ 1756544 h 2955834"/>
                <a:gd name="connsiteX65" fmla="*/ 2388274 w 4279242"/>
                <a:gd name="connsiteY65" fmla="*/ 1754361 h 2955834"/>
                <a:gd name="connsiteX66" fmla="*/ 2320428 w 4279242"/>
                <a:gd name="connsiteY66" fmla="*/ 1762679 h 2955834"/>
                <a:gd name="connsiteX67" fmla="*/ 2287667 w 4279242"/>
                <a:gd name="connsiteY67" fmla="*/ 1758403 h 2955834"/>
                <a:gd name="connsiteX68" fmla="*/ 2240547 w 4279242"/>
                <a:gd name="connsiteY68" fmla="*/ 1746972 h 2955834"/>
                <a:gd name="connsiteX69" fmla="*/ 2009593 w 4279242"/>
                <a:gd name="connsiteY69" fmla="*/ 1721785 h 2955834"/>
                <a:gd name="connsiteX70" fmla="*/ 1913865 w 4279242"/>
                <a:gd name="connsiteY70" fmla="*/ 1709285 h 2955834"/>
                <a:gd name="connsiteX71" fmla="*/ 1811260 w 4279242"/>
                <a:gd name="connsiteY71" fmla="*/ 1632006 h 2955834"/>
                <a:gd name="connsiteX72" fmla="*/ 1901644 w 4279242"/>
                <a:gd name="connsiteY72" fmla="*/ 1623502 h 2955834"/>
                <a:gd name="connsiteX73" fmla="*/ 2037939 w 4279242"/>
                <a:gd name="connsiteY73" fmla="*/ 1609607 h 2955834"/>
                <a:gd name="connsiteX74" fmla="*/ 2148491 w 4279242"/>
                <a:gd name="connsiteY74" fmla="*/ 1596875 h 2955834"/>
                <a:gd name="connsiteX75" fmla="*/ 2302305 w 4279242"/>
                <a:gd name="connsiteY75" fmla="*/ 1576474 h 2955834"/>
                <a:gd name="connsiteX76" fmla="*/ 2465042 w 4279242"/>
                <a:gd name="connsiteY76" fmla="*/ 1544457 h 2955834"/>
                <a:gd name="connsiteX77" fmla="*/ 2548316 w 4279242"/>
                <a:gd name="connsiteY77" fmla="*/ 1513880 h 2955834"/>
                <a:gd name="connsiteX78" fmla="*/ 2699714 w 4279242"/>
                <a:gd name="connsiteY78" fmla="*/ 1481862 h 2955834"/>
                <a:gd name="connsiteX79" fmla="*/ 2864821 w 4279242"/>
                <a:gd name="connsiteY79" fmla="*/ 1462484 h 2955834"/>
                <a:gd name="connsiteX80" fmla="*/ 3053209 w 4279242"/>
                <a:gd name="connsiteY80" fmla="*/ 1452911 h 2955834"/>
                <a:gd name="connsiteX81" fmla="*/ 3011433 w 4279242"/>
                <a:gd name="connsiteY81" fmla="*/ 1418152 h 2955834"/>
                <a:gd name="connsiteX82" fmla="*/ 2726155 w 4279242"/>
                <a:gd name="connsiteY82" fmla="*/ 1289942 h 2955834"/>
                <a:gd name="connsiteX83" fmla="*/ 2442923 w 4279242"/>
                <a:gd name="connsiteY83" fmla="*/ 1265964 h 2955834"/>
                <a:gd name="connsiteX84" fmla="*/ 2423544 w 4279242"/>
                <a:gd name="connsiteY84" fmla="*/ 1251512 h 2955834"/>
                <a:gd name="connsiteX85" fmla="*/ 2442365 w 4279242"/>
                <a:gd name="connsiteY85" fmla="*/ 1209085 h 2955834"/>
                <a:gd name="connsiteX86" fmla="*/ 2500498 w 4279242"/>
                <a:gd name="connsiteY86" fmla="*/ 1197514 h 2955834"/>
                <a:gd name="connsiteX87" fmla="*/ 2593577 w 4279242"/>
                <a:gd name="connsiteY87" fmla="*/ 1196724 h 2955834"/>
                <a:gd name="connsiteX88" fmla="*/ 2685262 w 4279242"/>
                <a:gd name="connsiteY88" fmla="*/ 1191427 h 2955834"/>
                <a:gd name="connsiteX89" fmla="*/ 2763749 w 4279242"/>
                <a:gd name="connsiteY89" fmla="*/ 1210293 h 2955834"/>
                <a:gd name="connsiteX90" fmla="*/ 2774112 w 4279242"/>
                <a:gd name="connsiteY90" fmla="*/ 1211827 h 2955834"/>
                <a:gd name="connsiteX91" fmla="*/ 2927555 w 4279242"/>
                <a:gd name="connsiteY91" fmla="*/ 1204206 h 2955834"/>
                <a:gd name="connsiteX92" fmla="*/ 2927555 w 4279242"/>
                <a:gd name="connsiteY92" fmla="*/ 1188546 h 2955834"/>
                <a:gd name="connsiteX93" fmla="*/ 2958782 w 4279242"/>
                <a:gd name="connsiteY93" fmla="*/ 1157550 h 2955834"/>
                <a:gd name="connsiteX94" fmla="*/ 3064687 w 4279242"/>
                <a:gd name="connsiteY94" fmla="*/ 1173815 h 2955834"/>
                <a:gd name="connsiteX95" fmla="*/ 3151818 w 4279242"/>
                <a:gd name="connsiteY95" fmla="*/ 1204764 h 2955834"/>
                <a:gd name="connsiteX96" fmla="*/ 3174588 w 4279242"/>
                <a:gd name="connsiteY96" fmla="*/ 1219355 h 2955834"/>
                <a:gd name="connsiteX97" fmla="*/ 3269990 w 4279242"/>
                <a:gd name="connsiteY97" fmla="*/ 1152996 h 2955834"/>
                <a:gd name="connsiteX98" fmla="*/ 3421527 w 4279242"/>
                <a:gd name="connsiteY98" fmla="*/ 1150301 h 2955834"/>
                <a:gd name="connsiteX99" fmla="*/ 3386303 w 4279242"/>
                <a:gd name="connsiteY99" fmla="*/ 1131806 h 2955834"/>
                <a:gd name="connsiteX100" fmla="*/ 3017892 w 4279242"/>
                <a:gd name="connsiteY100" fmla="*/ 1010892 h 2955834"/>
                <a:gd name="connsiteX101" fmla="*/ 2795860 w 4279242"/>
                <a:gd name="connsiteY101" fmla="*/ 995185 h 2955834"/>
                <a:gd name="connsiteX102" fmla="*/ 2368989 w 4279242"/>
                <a:gd name="connsiteY102" fmla="*/ 906939 h 2955834"/>
                <a:gd name="connsiteX103" fmla="*/ 2308764 w 4279242"/>
                <a:gd name="connsiteY103" fmla="*/ 872366 h 2955834"/>
                <a:gd name="connsiteX104" fmla="*/ 2290502 w 4279242"/>
                <a:gd name="connsiteY104" fmla="*/ 840348 h 2955834"/>
                <a:gd name="connsiteX105" fmla="*/ 2320382 w 4279242"/>
                <a:gd name="connsiteY105" fmla="*/ 823805 h 2955834"/>
                <a:gd name="connsiteX106" fmla="*/ 2393432 w 4279242"/>
                <a:gd name="connsiteY106" fmla="*/ 817439 h 2955834"/>
                <a:gd name="connsiteX107" fmla="*/ 2611607 w 4279242"/>
                <a:gd name="connsiteY107" fmla="*/ 821156 h 2955834"/>
                <a:gd name="connsiteX108" fmla="*/ 2789122 w 4279242"/>
                <a:gd name="connsiteY108" fmla="*/ 829195 h 2955834"/>
                <a:gd name="connsiteX109" fmla="*/ 2968820 w 4279242"/>
                <a:gd name="connsiteY109" fmla="*/ 840581 h 2955834"/>
                <a:gd name="connsiteX110" fmla="*/ 3099632 w 4279242"/>
                <a:gd name="connsiteY110" fmla="*/ 848713 h 2955834"/>
                <a:gd name="connsiteX111" fmla="*/ 3231606 w 4279242"/>
                <a:gd name="connsiteY111" fmla="*/ 857495 h 2955834"/>
                <a:gd name="connsiteX112" fmla="*/ 3329564 w 4279242"/>
                <a:gd name="connsiteY112" fmla="*/ 860144 h 2955834"/>
                <a:gd name="connsiteX113" fmla="*/ 3526781 w 4279242"/>
                <a:gd name="connsiteY113" fmla="*/ 853267 h 2955834"/>
                <a:gd name="connsiteX114" fmla="*/ 3715076 w 4279242"/>
                <a:gd name="connsiteY114" fmla="*/ 841556 h 2955834"/>
                <a:gd name="connsiteX115" fmla="*/ 3884458 w 4279242"/>
                <a:gd name="connsiteY115" fmla="*/ 826314 h 2955834"/>
                <a:gd name="connsiteX116" fmla="*/ 4193854 w 4279242"/>
                <a:gd name="connsiteY116" fmla="*/ 765067 h 2955834"/>
                <a:gd name="connsiteX117" fmla="*/ 4256030 w 4279242"/>
                <a:gd name="connsiteY117" fmla="*/ 734258 h 2955834"/>
                <a:gd name="connsiteX118" fmla="*/ 4262490 w 4279242"/>
                <a:gd name="connsiteY118" fmla="*/ 702798 h 2955834"/>
                <a:gd name="connsiteX119" fmla="*/ 4230147 w 4279242"/>
                <a:gd name="connsiteY119" fmla="*/ 671896 h 2955834"/>
                <a:gd name="connsiteX120" fmla="*/ 4103888 w 4279242"/>
                <a:gd name="connsiteY120" fmla="*/ 621011 h 2955834"/>
                <a:gd name="connsiteX121" fmla="*/ 3882321 w 4279242"/>
                <a:gd name="connsiteY121" fmla="*/ 578863 h 2955834"/>
                <a:gd name="connsiteX122" fmla="*/ 3662240 w 4279242"/>
                <a:gd name="connsiteY122" fmla="*/ 555071 h 2955834"/>
                <a:gd name="connsiteX123" fmla="*/ 3515536 w 4279242"/>
                <a:gd name="connsiteY123" fmla="*/ 546939 h 2955834"/>
                <a:gd name="connsiteX124" fmla="*/ 3362650 w 4279242"/>
                <a:gd name="connsiteY124" fmla="*/ 537924 h 2955834"/>
                <a:gd name="connsiteX125" fmla="*/ 3228167 w 4279242"/>
                <a:gd name="connsiteY125" fmla="*/ 529698 h 2955834"/>
                <a:gd name="connsiteX126" fmla="*/ 3036805 w 4279242"/>
                <a:gd name="connsiteY126" fmla="*/ 513202 h 2955834"/>
                <a:gd name="connsiteX127" fmla="*/ 2909013 w 4279242"/>
                <a:gd name="connsiteY127" fmla="*/ 500237 h 2955834"/>
                <a:gd name="connsiteX128" fmla="*/ 2769465 w 4279242"/>
                <a:gd name="connsiteY128" fmla="*/ 483368 h 2955834"/>
                <a:gd name="connsiteX129" fmla="*/ 2624712 w 4279242"/>
                <a:gd name="connsiteY129" fmla="*/ 460784 h 2955834"/>
                <a:gd name="connsiteX130" fmla="*/ 2562442 w 4279242"/>
                <a:gd name="connsiteY130" fmla="*/ 444101 h 2955834"/>
                <a:gd name="connsiteX131" fmla="*/ 2549384 w 4279242"/>
                <a:gd name="connsiteY131" fmla="*/ 437549 h 2955834"/>
                <a:gd name="connsiteX132" fmla="*/ 2549477 w 4279242"/>
                <a:gd name="connsiteY132" fmla="*/ 419937 h 2955834"/>
                <a:gd name="connsiteX133" fmla="*/ 2602267 w 4279242"/>
                <a:gd name="connsiteY133" fmla="*/ 398189 h 2955834"/>
                <a:gd name="connsiteX134" fmla="*/ 2790005 w 4279242"/>
                <a:gd name="connsiteY134" fmla="*/ 361060 h 2955834"/>
                <a:gd name="connsiteX135" fmla="*/ 2942750 w 4279242"/>
                <a:gd name="connsiteY135" fmla="*/ 341961 h 2955834"/>
                <a:gd name="connsiteX136" fmla="*/ 3095636 w 4279242"/>
                <a:gd name="connsiteY136" fmla="*/ 333875 h 2955834"/>
                <a:gd name="connsiteX137" fmla="*/ 3361489 w 4279242"/>
                <a:gd name="connsiteY137" fmla="*/ 324535 h 2955834"/>
                <a:gd name="connsiteX138" fmla="*/ 3531800 w 4279242"/>
                <a:gd name="connsiteY138" fmla="*/ 319005 h 2955834"/>
                <a:gd name="connsiteX139" fmla="*/ 3610195 w 4279242"/>
                <a:gd name="connsiteY139" fmla="*/ 316403 h 2955834"/>
                <a:gd name="connsiteX140" fmla="*/ 3620185 w 4279242"/>
                <a:gd name="connsiteY140" fmla="*/ 300928 h 2955834"/>
                <a:gd name="connsiteX141" fmla="*/ 3596997 w 4279242"/>
                <a:gd name="connsiteY141" fmla="*/ 271606 h 2955834"/>
                <a:gd name="connsiteX142" fmla="*/ 3382539 w 4279242"/>
                <a:gd name="connsiteY142" fmla="*/ 158452 h 2955834"/>
                <a:gd name="connsiteX143" fmla="*/ 3257071 w 4279242"/>
                <a:gd name="connsiteY143" fmla="*/ 140143 h 2955834"/>
                <a:gd name="connsiteX144" fmla="*/ 3079975 w 4279242"/>
                <a:gd name="connsiteY144" fmla="*/ 115189 h 2955834"/>
                <a:gd name="connsiteX145" fmla="*/ 3052233 w 4279242"/>
                <a:gd name="connsiteY145" fmla="*/ 102781 h 2955834"/>
                <a:gd name="connsiteX146" fmla="*/ 3048701 w 4279242"/>
                <a:gd name="connsiteY146" fmla="*/ 77595 h 2955834"/>
                <a:gd name="connsiteX147" fmla="*/ 3082671 w 4279242"/>
                <a:gd name="connsiteY147" fmla="*/ 52222 h 2955834"/>
                <a:gd name="connsiteX148" fmla="*/ 3190015 w 4279242"/>
                <a:gd name="connsiteY148" fmla="*/ 13141 h 2955834"/>
                <a:gd name="connsiteX149" fmla="*/ 3177004 w 4279242"/>
                <a:gd name="connsiteY149" fmla="*/ 455 h 2955834"/>
                <a:gd name="connsiteX150" fmla="*/ 3184997 w 4279242"/>
                <a:gd name="connsiteY150" fmla="*/ 5613 h 2955834"/>
                <a:gd name="connsiteX151" fmla="*/ 3177004 w 4279242"/>
                <a:gd name="connsiteY151" fmla="*/ 10632 h 2955834"/>
                <a:gd name="connsiteX152" fmla="*/ 3094892 w 4279242"/>
                <a:gd name="connsiteY152" fmla="*/ 22621 h 2955834"/>
                <a:gd name="connsiteX153" fmla="*/ 2933363 w 4279242"/>
                <a:gd name="connsiteY153" fmla="*/ 64444 h 2955834"/>
                <a:gd name="connsiteX154" fmla="*/ 2882990 w 4279242"/>
                <a:gd name="connsiteY154" fmla="*/ 93209 h 2955834"/>
                <a:gd name="connsiteX155" fmla="*/ 2868910 w 4279242"/>
                <a:gd name="connsiteY155" fmla="*/ 126760 h 2955834"/>
                <a:gd name="connsiteX156" fmla="*/ 2880388 w 4279242"/>
                <a:gd name="connsiteY156" fmla="*/ 137494 h 2955834"/>
                <a:gd name="connsiteX157" fmla="*/ 3072494 w 4279242"/>
                <a:gd name="connsiteY157" fmla="*/ 179131 h 2955834"/>
                <a:gd name="connsiteX158" fmla="*/ 3233139 w 4279242"/>
                <a:gd name="connsiteY158" fmla="*/ 218677 h 2955834"/>
                <a:gd name="connsiteX159" fmla="*/ 3293364 w 4279242"/>
                <a:gd name="connsiteY159" fmla="*/ 228528 h 2955834"/>
                <a:gd name="connsiteX160" fmla="*/ 3303680 w 4279242"/>
                <a:gd name="connsiteY160" fmla="*/ 248696 h 2955834"/>
                <a:gd name="connsiteX161" fmla="*/ 3260324 w 4279242"/>
                <a:gd name="connsiteY161" fmla="*/ 272117 h 2955834"/>
                <a:gd name="connsiteX162" fmla="*/ 3165944 w 4279242"/>
                <a:gd name="connsiteY162" fmla="*/ 274487 h 2955834"/>
                <a:gd name="connsiteX163" fmla="*/ 2948977 w 4279242"/>
                <a:gd name="connsiteY163" fmla="*/ 277879 h 2955834"/>
                <a:gd name="connsiteX164" fmla="*/ 2841958 w 4279242"/>
                <a:gd name="connsiteY164" fmla="*/ 288010 h 2955834"/>
                <a:gd name="connsiteX165" fmla="*/ 2673040 w 4279242"/>
                <a:gd name="connsiteY165" fmla="*/ 314404 h 2955834"/>
                <a:gd name="connsiteX166" fmla="*/ 2362344 w 4279242"/>
                <a:gd name="connsiteY166" fmla="*/ 400234 h 2955834"/>
                <a:gd name="connsiteX167" fmla="*/ 2279721 w 4279242"/>
                <a:gd name="connsiteY167" fmla="*/ 455812 h 2955834"/>
                <a:gd name="connsiteX168" fmla="*/ 2259646 w 4279242"/>
                <a:gd name="connsiteY168" fmla="*/ 489456 h 2955834"/>
                <a:gd name="connsiteX169" fmla="*/ 2350634 w 4279242"/>
                <a:gd name="connsiteY169" fmla="*/ 500608 h 2955834"/>
                <a:gd name="connsiteX170" fmla="*/ 2480377 w 4279242"/>
                <a:gd name="connsiteY170" fmla="*/ 516873 h 2955834"/>
                <a:gd name="connsiteX171" fmla="*/ 2607750 w 4279242"/>
                <a:gd name="connsiteY171" fmla="*/ 532487 h 2955834"/>
                <a:gd name="connsiteX172" fmla="*/ 2737540 w 4279242"/>
                <a:gd name="connsiteY172" fmla="*/ 548519 h 2955834"/>
                <a:gd name="connsiteX173" fmla="*/ 2871094 w 4279242"/>
                <a:gd name="connsiteY173" fmla="*/ 564272 h 2955834"/>
                <a:gd name="connsiteX174" fmla="*/ 2997538 w 4279242"/>
                <a:gd name="connsiteY174" fmla="*/ 577887 h 2955834"/>
                <a:gd name="connsiteX175" fmla="*/ 3080626 w 4279242"/>
                <a:gd name="connsiteY175" fmla="*/ 583928 h 2955834"/>
                <a:gd name="connsiteX176" fmla="*/ 3230723 w 4279242"/>
                <a:gd name="connsiteY176" fmla="*/ 595639 h 2955834"/>
                <a:gd name="connsiteX177" fmla="*/ 3351405 w 4279242"/>
                <a:gd name="connsiteY177" fmla="*/ 606188 h 2955834"/>
                <a:gd name="connsiteX178" fmla="*/ 3492440 w 4279242"/>
                <a:gd name="connsiteY178" fmla="*/ 621662 h 2955834"/>
                <a:gd name="connsiteX179" fmla="*/ 3643653 w 4279242"/>
                <a:gd name="connsiteY179" fmla="*/ 642991 h 2955834"/>
                <a:gd name="connsiteX180" fmla="*/ 3850954 w 4279242"/>
                <a:gd name="connsiteY180" fmla="*/ 692063 h 2955834"/>
                <a:gd name="connsiteX181" fmla="*/ 3885295 w 4279242"/>
                <a:gd name="connsiteY181" fmla="*/ 710419 h 2955834"/>
                <a:gd name="connsiteX182" fmla="*/ 3899190 w 4279242"/>
                <a:gd name="connsiteY182" fmla="*/ 718086 h 2955834"/>
                <a:gd name="connsiteX183" fmla="*/ 3894914 w 4279242"/>
                <a:gd name="connsiteY183" fmla="*/ 723430 h 2955834"/>
                <a:gd name="connsiteX184" fmla="*/ 3798071 w 4279242"/>
                <a:gd name="connsiteY184" fmla="*/ 733328 h 2955834"/>
                <a:gd name="connsiteX185" fmla="*/ 3645465 w 4279242"/>
                <a:gd name="connsiteY185" fmla="*/ 744899 h 2955834"/>
                <a:gd name="connsiteX186" fmla="*/ 3435979 w 4279242"/>
                <a:gd name="connsiteY186" fmla="*/ 748571 h 2955834"/>
                <a:gd name="connsiteX187" fmla="*/ 3116036 w 4279242"/>
                <a:gd name="connsiteY187" fmla="*/ 743087 h 2955834"/>
                <a:gd name="connsiteX188" fmla="*/ 2810916 w 4279242"/>
                <a:gd name="connsiteY188" fmla="*/ 734072 h 2955834"/>
                <a:gd name="connsiteX189" fmla="*/ 2632054 w 4279242"/>
                <a:gd name="connsiteY189" fmla="*/ 728403 h 2955834"/>
                <a:gd name="connsiteX190" fmla="*/ 2393386 w 4279242"/>
                <a:gd name="connsiteY190" fmla="*/ 716832 h 2955834"/>
                <a:gd name="connsiteX191" fmla="*/ 1985847 w 4279242"/>
                <a:gd name="connsiteY191" fmla="*/ 700103 h 2955834"/>
                <a:gd name="connsiteX192" fmla="*/ 1872553 w 4279242"/>
                <a:gd name="connsiteY192" fmla="*/ 709118 h 2955834"/>
                <a:gd name="connsiteX193" fmla="*/ 1859077 w 4279242"/>
                <a:gd name="connsiteY193" fmla="*/ 714369 h 2955834"/>
                <a:gd name="connsiteX194" fmla="*/ 1712326 w 4279242"/>
                <a:gd name="connsiteY194" fmla="*/ 781982 h 2955834"/>
                <a:gd name="connsiteX195" fmla="*/ 1508975 w 4279242"/>
                <a:gd name="connsiteY195" fmla="*/ 827151 h 2955834"/>
                <a:gd name="connsiteX196" fmla="*/ 1429837 w 4279242"/>
                <a:gd name="connsiteY196" fmla="*/ 846808 h 2955834"/>
                <a:gd name="connsiteX197" fmla="*/ 1410598 w 4279242"/>
                <a:gd name="connsiteY197" fmla="*/ 859215 h 2955834"/>
                <a:gd name="connsiteX198" fmla="*/ 1409204 w 4279242"/>
                <a:gd name="connsiteY198" fmla="*/ 871901 h 2955834"/>
                <a:gd name="connsiteX199" fmla="*/ 1420125 w 4279242"/>
                <a:gd name="connsiteY199" fmla="*/ 879011 h 2955834"/>
                <a:gd name="connsiteX200" fmla="*/ 1548660 w 4279242"/>
                <a:gd name="connsiteY200" fmla="*/ 901409 h 2955834"/>
                <a:gd name="connsiteX201" fmla="*/ 1694063 w 4279242"/>
                <a:gd name="connsiteY201" fmla="*/ 936773 h 2955834"/>
                <a:gd name="connsiteX202" fmla="*/ 1860471 w 4279242"/>
                <a:gd name="connsiteY202" fmla="*/ 955918 h 2955834"/>
                <a:gd name="connsiteX203" fmla="*/ 2004574 w 4279242"/>
                <a:gd name="connsiteY203" fmla="*/ 966560 h 2955834"/>
                <a:gd name="connsiteX204" fmla="*/ 2163361 w 4279242"/>
                <a:gd name="connsiteY204" fmla="*/ 978038 h 2955834"/>
                <a:gd name="connsiteX205" fmla="*/ 2270799 w 4279242"/>
                <a:gd name="connsiteY205" fmla="*/ 986263 h 2955834"/>
                <a:gd name="connsiteX206" fmla="*/ 2544598 w 4279242"/>
                <a:gd name="connsiteY206" fmla="*/ 1042817 h 2955834"/>
                <a:gd name="connsiteX207" fmla="*/ 2611096 w 4279242"/>
                <a:gd name="connsiteY207" fmla="*/ 1093004 h 2955834"/>
                <a:gd name="connsiteX208" fmla="*/ 2614953 w 4279242"/>
                <a:gd name="connsiteY208" fmla="*/ 1100857 h 2955834"/>
                <a:gd name="connsiteX209" fmla="*/ 2567136 w 4279242"/>
                <a:gd name="connsiteY209" fmla="*/ 1103738 h 2955834"/>
                <a:gd name="connsiteX210" fmla="*/ 2381257 w 4279242"/>
                <a:gd name="connsiteY210" fmla="*/ 1114426 h 2955834"/>
                <a:gd name="connsiteX211" fmla="*/ 2142682 w 4279242"/>
                <a:gd name="connsiteY211" fmla="*/ 1138219 h 2955834"/>
                <a:gd name="connsiteX212" fmla="*/ 1899227 w 4279242"/>
                <a:gd name="connsiteY212" fmla="*/ 1182737 h 2955834"/>
                <a:gd name="connsiteX213" fmla="*/ 1806938 w 4279242"/>
                <a:gd name="connsiteY213" fmla="*/ 1217450 h 2955834"/>
                <a:gd name="connsiteX214" fmla="*/ 1764651 w 4279242"/>
                <a:gd name="connsiteY214" fmla="*/ 1257181 h 2955834"/>
                <a:gd name="connsiteX215" fmla="*/ 1796854 w 4279242"/>
                <a:gd name="connsiteY215" fmla="*/ 1263083 h 2955834"/>
                <a:gd name="connsiteX216" fmla="*/ 2013682 w 4279242"/>
                <a:gd name="connsiteY216" fmla="*/ 1271076 h 2955834"/>
                <a:gd name="connsiteX217" fmla="*/ 2326237 w 4279242"/>
                <a:gd name="connsiteY217" fmla="*/ 1303000 h 2955834"/>
                <a:gd name="connsiteX218" fmla="*/ 2411741 w 4279242"/>
                <a:gd name="connsiteY218" fmla="*/ 1327025 h 2955834"/>
                <a:gd name="connsiteX219" fmla="*/ 2436417 w 4279242"/>
                <a:gd name="connsiteY219" fmla="*/ 1342314 h 2955834"/>
                <a:gd name="connsiteX220" fmla="*/ 2438740 w 4279242"/>
                <a:gd name="connsiteY220" fmla="*/ 1373588 h 2955834"/>
                <a:gd name="connsiteX221" fmla="*/ 2418851 w 4279242"/>
                <a:gd name="connsiteY221" fmla="*/ 1391432 h 2955834"/>
                <a:gd name="connsiteX222" fmla="*/ 2277165 w 4279242"/>
                <a:gd name="connsiteY222" fmla="*/ 1444547 h 2955834"/>
                <a:gd name="connsiteX223" fmla="*/ 2084502 w 4279242"/>
                <a:gd name="connsiteY223" fmla="*/ 1459557 h 2955834"/>
                <a:gd name="connsiteX224" fmla="*/ 1830917 w 4279242"/>
                <a:gd name="connsiteY224" fmla="*/ 1467735 h 2955834"/>
                <a:gd name="connsiteX225" fmla="*/ 1574311 w 4279242"/>
                <a:gd name="connsiteY225" fmla="*/ 1494084 h 2955834"/>
                <a:gd name="connsiteX226" fmla="*/ 1564552 w 4279242"/>
                <a:gd name="connsiteY226" fmla="*/ 1498452 h 2955834"/>
                <a:gd name="connsiteX227" fmla="*/ 1425515 w 4279242"/>
                <a:gd name="connsiteY227" fmla="*/ 1562255 h 2955834"/>
                <a:gd name="connsiteX228" fmla="*/ 1138797 w 4279242"/>
                <a:gd name="connsiteY228" fmla="*/ 1578426 h 2955834"/>
                <a:gd name="connsiteX229" fmla="*/ 870435 w 4279242"/>
                <a:gd name="connsiteY229" fmla="*/ 1572943 h 2955834"/>
                <a:gd name="connsiteX230" fmla="*/ 730700 w 4279242"/>
                <a:gd name="connsiteY230" fmla="*/ 1613650 h 2955834"/>
                <a:gd name="connsiteX231" fmla="*/ 682047 w 4279242"/>
                <a:gd name="connsiteY231" fmla="*/ 1698457 h 2955834"/>
                <a:gd name="connsiteX232" fmla="*/ 742039 w 4279242"/>
                <a:gd name="connsiteY232" fmla="*/ 1707054 h 2955834"/>
                <a:gd name="connsiteX233" fmla="*/ 913605 w 4279242"/>
                <a:gd name="connsiteY233" fmla="*/ 1732612 h 2955834"/>
                <a:gd name="connsiteX234" fmla="*/ 1145024 w 4279242"/>
                <a:gd name="connsiteY234" fmla="*/ 1776108 h 2955834"/>
                <a:gd name="connsiteX235" fmla="*/ 1387363 w 4279242"/>
                <a:gd name="connsiteY235" fmla="*/ 1845116 h 2955834"/>
                <a:gd name="connsiteX236" fmla="*/ 1448843 w 4279242"/>
                <a:gd name="connsiteY236" fmla="*/ 1879829 h 2955834"/>
                <a:gd name="connsiteX237" fmla="*/ 1457115 w 4279242"/>
                <a:gd name="connsiteY237" fmla="*/ 1937916 h 2955834"/>
                <a:gd name="connsiteX238" fmla="*/ 1385179 w 4279242"/>
                <a:gd name="connsiteY238" fmla="*/ 1997955 h 2955834"/>
                <a:gd name="connsiteX239" fmla="*/ 1130386 w 4279242"/>
                <a:gd name="connsiteY239" fmla="*/ 2111712 h 2955834"/>
                <a:gd name="connsiteX240" fmla="*/ 849198 w 4279242"/>
                <a:gd name="connsiteY240" fmla="*/ 2186993 h 2955834"/>
                <a:gd name="connsiteX241" fmla="*/ 716527 w 4279242"/>
                <a:gd name="connsiteY241" fmla="*/ 2198332 h 2955834"/>
                <a:gd name="connsiteX242" fmla="*/ 661089 w 4279242"/>
                <a:gd name="connsiteY242" fmla="*/ 2205070 h 2955834"/>
                <a:gd name="connsiteX243" fmla="*/ 539942 w 4279242"/>
                <a:gd name="connsiteY243" fmla="*/ 2206232 h 2955834"/>
                <a:gd name="connsiteX244" fmla="*/ 472608 w 4279242"/>
                <a:gd name="connsiteY244" fmla="*/ 2205302 h 2955834"/>
                <a:gd name="connsiteX245" fmla="*/ 435943 w 4279242"/>
                <a:gd name="connsiteY245" fmla="*/ 2247961 h 2955834"/>
                <a:gd name="connsiteX246" fmla="*/ 447049 w 4279242"/>
                <a:gd name="connsiteY246" fmla="*/ 2261577 h 2955834"/>
                <a:gd name="connsiteX247" fmla="*/ 496679 w 4279242"/>
                <a:gd name="connsiteY247" fmla="*/ 2278399 h 2955834"/>
                <a:gd name="connsiteX248" fmla="*/ 515732 w 4279242"/>
                <a:gd name="connsiteY248" fmla="*/ 2304515 h 2955834"/>
                <a:gd name="connsiteX249" fmla="*/ 503975 w 4279242"/>
                <a:gd name="connsiteY249" fmla="*/ 2320547 h 2955834"/>
                <a:gd name="connsiteX250" fmla="*/ 464197 w 4279242"/>
                <a:gd name="connsiteY250" fmla="*/ 2324497 h 2955834"/>
                <a:gd name="connsiteX251" fmla="*/ 236263 w 4279242"/>
                <a:gd name="connsiteY251" fmla="*/ 2403588 h 2955834"/>
                <a:gd name="connsiteX252" fmla="*/ 211866 w 4279242"/>
                <a:gd name="connsiteY252" fmla="*/ 2425940 h 2955834"/>
                <a:gd name="connsiteX253" fmla="*/ 207684 w 4279242"/>
                <a:gd name="connsiteY253" fmla="*/ 2430587 h 2955834"/>
                <a:gd name="connsiteX254" fmla="*/ 234543 w 4279242"/>
                <a:gd name="connsiteY254" fmla="*/ 2436024 h 2955834"/>
                <a:gd name="connsiteX255" fmla="*/ 259033 w 4279242"/>
                <a:gd name="connsiteY255" fmla="*/ 2459259 h 2955834"/>
                <a:gd name="connsiteX256" fmla="*/ 227898 w 4279242"/>
                <a:gd name="connsiteY256" fmla="*/ 2487141 h 2955834"/>
                <a:gd name="connsiteX257" fmla="*/ 177107 w 4279242"/>
                <a:gd name="connsiteY257" fmla="*/ 2491509 h 2955834"/>
                <a:gd name="connsiteX258" fmla="*/ 50570 w 4279242"/>
                <a:gd name="connsiteY258" fmla="*/ 2588119 h 2955834"/>
                <a:gd name="connsiteX259" fmla="*/ 14184 w 4279242"/>
                <a:gd name="connsiteY259" fmla="*/ 2647972 h 2955834"/>
                <a:gd name="connsiteX260" fmla="*/ 467264 w 4279242"/>
                <a:gd name="connsiteY260" fmla="*/ 2859967 h 2955834"/>
                <a:gd name="connsiteX261" fmla="*/ 466009 w 4279242"/>
                <a:gd name="connsiteY261" fmla="*/ 2863917 h 2955834"/>
                <a:gd name="connsiteX262" fmla="*/ 360569 w 4279242"/>
                <a:gd name="connsiteY262" fmla="*/ 2911409 h 2955834"/>
                <a:gd name="connsiteX263" fmla="*/ 316330 w 4279242"/>
                <a:gd name="connsiteY263" fmla="*/ 2931995 h 2955834"/>
                <a:gd name="connsiteX264" fmla="*/ 254432 w 4279242"/>
                <a:gd name="connsiteY264" fmla="*/ 2946122 h 2955834"/>
                <a:gd name="connsiteX265" fmla="*/ 101129 w 4279242"/>
                <a:gd name="connsiteY265" fmla="*/ 2945843 h 2955834"/>
                <a:gd name="connsiteX266" fmla="*/ 87746 w 4279242"/>
                <a:gd name="connsiteY266" fmla="*/ 2938594 h 2955834"/>
                <a:gd name="connsiteX267" fmla="*/ 8143 w 4279242"/>
                <a:gd name="connsiteY267" fmla="*/ 2718931 h 2955834"/>
                <a:gd name="connsiteX268" fmla="*/ 290 w 4279242"/>
                <a:gd name="connsiteY268" fmla="*/ 2662146 h 2955834"/>
                <a:gd name="connsiteX269" fmla="*/ 9909 w 4279242"/>
                <a:gd name="connsiteY269" fmla="*/ 2634961 h 2955834"/>
                <a:gd name="connsiteX270" fmla="*/ 103824 w 4279242"/>
                <a:gd name="connsiteY270" fmla="*/ 2515952 h 2955834"/>
                <a:gd name="connsiteX271" fmla="*/ 192488 w 4279242"/>
                <a:gd name="connsiteY271" fmla="*/ 2476453 h 2955834"/>
                <a:gd name="connsiteX272" fmla="*/ 192721 w 4279242"/>
                <a:gd name="connsiteY272" fmla="*/ 2440113 h 2955834"/>
                <a:gd name="connsiteX273" fmla="*/ 198204 w 4279242"/>
                <a:gd name="connsiteY273" fmla="*/ 2424871 h 2955834"/>
                <a:gd name="connsiteX274" fmla="*/ 384826 w 4279242"/>
                <a:gd name="connsiteY274" fmla="*/ 2314738 h 2955834"/>
                <a:gd name="connsiteX275" fmla="*/ 420515 w 4279242"/>
                <a:gd name="connsiteY275" fmla="*/ 2309394 h 2955834"/>
                <a:gd name="connsiteX276" fmla="*/ 425580 w 4279242"/>
                <a:gd name="connsiteY276" fmla="*/ 2256094 h 2955834"/>
                <a:gd name="connsiteX277" fmla="*/ 484364 w 4279242"/>
                <a:gd name="connsiteY277" fmla="*/ 2193359 h 2955834"/>
                <a:gd name="connsiteX278" fmla="*/ 559041 w 4279242"/>
                <a:gd name="connsiteY278" fmla="*/ 2196334 h 2955834"/>
                <a:gd name="connsiteX279" fmla="*/ 672660 w 4279242"/>
                <a:gd name="connsiteY279" fmla="*/ 2192895 h 2955834"/>
                <a:gd name="connsiteX280" fmla="*/ 674472 w 4279242"/>
                <a:gd name="connsiteY280" fmla="*/ 2192244 h 2955834"/>
                <a:gd name="connsiteX281" fmla="*/ 674426 w 4279242"/>
                <a:gd name="connsiteY281" fmla="*/ 2135923 h 2955834"/>
                <a:gd name="connsiteX282" fmla="*/ 670336 w 4279242"/>
                <a:gd name="connsiteY282" fmla="*/ 1793860 h 2955834"/>
                <a:gd name="connsiteX283" fmla="*/ 668849 w 4279242"/>
                <a:gd name="connsiteY283" fmla="*/ 1722761 h 2955834"/>
                <a:gd name="connsiteX284" fmla="*/ 754725 w 4279242"/>
                <a:gd name="connsiteY284" fmla="*/ 1587116 h 2955834"/>
                <a:gd name="connsiteX285" fmla="*/ 858678 w 4279242"/>
                <a:gd name="connsiteY285" fmla="*/ 1563091 h 2955834"/>
                <a:gd name="connsiteX286" fmla="*/ 1098787 w 4279242"/>
                <a:gd name="connsiteY286" fmla="*/ 1566669 h 2955834"/>
                <a:gd name="connsiteX287" fmla="*/ 1331600 w 4279242"/>
                <a:gd name="connsiteY287" fmla="*/ 1564253 h 2955834"/>
                <a:gd name="connsiteX288" fmla="*/ 1500192 w 4279242"/>
                <a:gd name="connsiteY288" fmla="*/ 1528053 h 2955834"/>
                <a:gd name="connsiteX289" fmla="*/ 1540202 w 4279242"/>
                <a:gd name="connsiteY289" fmla="*/ 1504725 h 2955834"/>
                <a:gd name="connsiteX290" fmla="*/ 1545314 w 4279242"/>
                <a:gd name="connsiteY290" fmla="*/ 1492132 h 2955834"/>
                <a:gd name="connsiteX291" fmla="*/ 1453257 w 4279242"/>
                <a:gd name="connsiteY291" fmla="*/ 1051646 h 2955834"/>
                <a:gd name="connsiteX292" fmla="*/ 1416454 w 4279242"/>
                <a:gd name="connsiteY292" fmla="*/ 912701 h 2955834"/>
                <a:gd name="connsiteX293" fmla="*/ 1400375 w 4279242"/>
                <a:gd name="connsiteY293" fmla="*/ 880173 h 2955834"/>
                <a:gd name="connsiteX294" fmla="*/ 1404232 w 4279242"/>
                <a:gd name="connsiteY294" fmla="*/ 850850 h 2955834"/>
                <a:gd name="connsiteX295" fmla="*/ 1455767 w 4279242"/>
                <a:gd name="connsiteY295" fmla="*/ 827476 h 2955834"/>
                <a:gd name="connsiteX296" fmla="*/ 1591272 w 4279242"/>
                <a:gd name="connsiteY296" fmla="*/ 802104 h 2955834"/>
                <a:gd name="connsiteX297" fmla="*/ 1828500 w 4279242"/>
                <a:gd name="connsiteY297" fmla="*/ 722176 h 2955834"/>
                <a:gd name="connsiteX298" fmla="*/ 1877851 w 4279242"/>
                <a:gd name="connsiteY298" fmla="*/ 696803 h 2955834"/>
                <a:gd name="connsiteX299" fmla="*/ 1961915 w 4279242"/>
                <a:gd name="connsiteY299" fmla="*/ 690019 h 2955834"/>
                <a:gd name="connsiteX300" fmla="*/ 2218056 w 4279242"/>
                <a:gd name="connsiteY300" fmla="*/ 694852 h 2955834"/>
                <a:gd name="connsiteX301" fmla="*/ 2299563 w 4279242"/>
                <a:gd name="connsiteY301" fmla="*/ 699777 h 2955834"/>
                <a:gd name="connsiteX302" fmla="*/ 2297519 w 4279242"/>
                <a:gd name="connsiteY302" fmla="*/ 575657 h 2955834"/>
                <a:gd name="connsiteX303" fmla="*/ 2271403 w 4279242"/>
                <a:gd name="connsiteY303" fmla="*/ 529327 h 2955834"/>
                <a:gd name="connsiteX304" fmla="*/ 2253744 w 4279242"/>
                <a:gd name="connsiteY304" fmla="*/ 493080 h 2955834"/>
                <a:gd name="connsiteX305" fmla="*/ 2281951 w 4279242"/>
                <a:gd name="connsiteY305" fmla="*/ 437688 h 2955834"/>
                <a:gd name="connsiteX306" fmla="*/ 2393386 w 4279242"/>
                <a:gd name="connsiteY306" fmla="*/ 375465 h 2955834"/>
                <a:gd name="connsiteX307" fmla="*/ 2627221 w 4279242"/>
                <a:gd name="connsiteY307" fmla="*/ 312081 h 2955834"/>
                <a:gd name="connsiteX308" fmla="*/ 2816260 w 4279242"/>
                <a:gd name="connsiteY308" fmla="*/ 280528 h 2955834"/>
                <a:gd name="connsiteX309" fmla="*/ 2880109 w 4279242"/>
                <a:gd name="connsiteY309" fmla="*/ 272303 h 2955834"/>
                <a:gd name="connsiteX310" fmla="*/ 2869886 w 4279242"/>
                <a:gd name="connsiteY310" fmla="*/ 182895 h 2955834"/>
                <a:gd name="connsiteX311" fmla="*/ 2859941 w 4279242"/>
                <a:gd name="connsiteY311" fmla="*/ 140236 h 2955834"/>
                <a:gd name="connsiteX312" fmla="*/ 2888427 w 4279242"/>
                <a:gd name="connsiteY312" fmla="*/ 74296 h 2955834"/>
                <a:gd name="connsiteX313" fmla="*/ 2927508 w 4279242"/>
                <a:gd name="connsiteY313" fmla="*/ 54546 h 2955834"/>
                <a:gd name="connsiteX314" fmla="*/ 2969331 w 4279242"/>
                <a:gd name="connsiteY314" fmla="*/ 40419 h 2955834"/>
                <a:gd name="connsiteX315" fmla="*/ 2967756 w 4279242"/>
                <a:gd name="connsiteY315" fmla="*/ 39128 h 2955834"/>
                <a:gd name="connsiteX316" fmla="*/ 2997435 w 4279242"/>
                <a:gd name="connsiteY316" fmla="*/ 29032 h 2955834"/>
                <a:gd name="connsiteX317" fmla="*/ 2998189 w 4279242"/>
                <a:gd name="connsiteY317" fmla="*/ 29371 h 2955834"/>
                <a:gd name="connsiteX318" fmla="*/ 3019797 w 4279242"/>
                <a:gd name="connsiteY318" fmla="*/ 28058 h 2955834"/>
                <a:gd name="connsiteX319" fmla="*/ 3163574 w 4279242"/>
                <a:gd name="connsiteY319" fmla="*/ 780 h 2955834"/>
                <a:gd name="connsiteX320" fmla="*/ 3177004 w 4279242"/>
                <a:gd name="connsiteY320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16741 w 4279242"/>
                <a:gd name="connsiteY5" fmla="*/ 117057 h 2955834"/>
                <a:gd name="connsiteX6" fmla="*/ 3363440 w 4279242"/>
                <a:gd name="connsiteY6" fmla="*/ 134319 h 2955834"/>
                <a:gd name="connsiteX7" fmla="*/ 3343784 w 4279242"/>
                <a:gd name="connsiteY7" fmla="*/ 138656 h 2955834"/>
                <a:gd name="connsiteX8" fmla="*/ 3549040 w 4279242"/>
                <a:gd name="connsiteY8" fmla="*/ 225415 h 2955834"/>
                <a:gd name="connsiteX9" fmla="*/ 3607871 w 4279242"/>
                <a:gd name="connsiteY9" fmla="*/ 267145 h 2955834"/>
                <a:gd name="connsiteX10" fmla="*/ 3632546 w 4279242"/>
                <a:gd name="connsiteY10" fmla="*/ 332202 h 2955834"/>
                <a:gd name="connsiteX11" fmla="*/ 3613540 w 4279242"/>
                <a:gd name="connsiteY11" fmla="*/ 471193 h 2955834"/>
                <a:gd name="connsiteX12" fmla="*/ 3590259 w 4279242"/>
                <a:gd name="connsiteY12" fmla="*/ 538992 h 2955834"/>
                <a:gd name="connsiteX13" fmla="*/ 3627481 w 4279242"/>
                <a:gd name="connsiteY13" fmla="*/ 542199 h 2955834"/>
                <a:gd name="connsiteX14" fmla="*/ 3897516 w 4279242"/>
                <a:gd name="connsiteY14" fmla="*/ 570174 h 2955834"/>
                <a:gd name="connsiteX15" fmla="*/ 4161464 w 4279242"/>
                <a:gd name="connsiteY15" fmla="*/ 628539 h 2955834"/>
                <a:gd name="connsiteX16" fmla="*/ 4244506 w 4279242"/>
                <a:gd name="connsiteY16" fmla="*/ 669200 h 2955834"/>
                <a:gd name="connsiteX17" fmla="*/ 4278010 w 4279242"/>
                <a:gd name="connsiteY17" fmla="*/ 750290 h 2955834"/>
                <a:gd name="connsiteX18" fmla="*/ 4171966 w 4279242"/>
                <a:gd name="connsiteY18" fmla="*/ 1083663 h 2955834"/>
                <a:gd name="connsiteX19" fmla="*/ 3980651 w 4279242"/>
                <a:gd name="connsiteY19" fmla="*/ 1419965 h 2955834"/>
                <a:gd name="connsiteX20" fmla="*/ 3974377 w 4279242"/>
                <a:gd name="connsiteY20" fmla="*/ 1439017 h 2955834"/>
                <a:gd name="connsiteX21" fmla="*/ 3967686 w 4279242"/>
                <a:gd name="connsiteY21" fmla="*/ 1668159 h 2955834"/>
                <a:gd name="connsiteX22" fmla="*/ 3960018 w 4279242"/>
                <a:gd name="connsiteY22" fmla="*/ 2171984 h 2955834"/>
                <a:gd name="connsiteX23" fmla="*/ 3960576 w 4279242"/>
                <a:gd name="connsiteY23" fmla="*/ 2517718 h 2955834"/>
                <a:gd name="connsiteX24" fmla="*/ 3970381 w 4279242"/>
                <a:gd name="connsiteY24" fmla="*/ 2654339 h 2955834"/>
                <a:gd name="connsiteX25" fmla="*/ 3992500 w 4279242"/>
                <a:gd name="connsiteY25" fmla="*/ 2744072 h 2955834"/>
                <a:gd name="connsiteX26" fmla="*/ 4011367 w 4279242"/>
                <a:gd name="connsiteY26" fmla="*/ 2875813 h 2955834"/>
                <a:gd name="connsiteX27" fmla="*/ 4018477 w 4279242"/>
                <a:gd name="connsiteY27" fmla="*/ 2945936 h 2955834"/>
                <a:gd name="connsiteX28" fmla="*/ 3943103 w 4279242"/>
                <a:gd name="connsiteY28" fmla="*/ 2952813 h 2955834"/>
                <a:gd name="connsiteX29" fmla="*/ 3755691 w 4279242"/>
                <a:gd name="connsiteY29" fmla="*/ 2955044 h 2955834"/>
                <a:gd name="connsiteX30" fmla="*/ 3469670 w 4279242"/>
                <a:gd name="connsiteY30" fmla="*/ 2899280 h 2955834"/>
                <a:gd name="connsiteX31" fmla="*/ 3343830 w 4279242"/>
                <a:gd name="connsiteY31" fmla="*/ 2796397 h 2955834"/>
                <a:gd name="connsiteX32" fmla="*/ 3329332 w 4279242"/>
                <a:gd name="connsiteY32" fmla="*/ 2764332 h 2955834"/>
                <a:gd name="connsiteX33" fmla="*/ 3352381 w 4279242"/>
                <a:gd name="connsiteY33" fmla="*/ 2713309 h 2955834"/>
                <a:gd name="connsiteX34" fmla="*/ 3432866 w 4279242"/>
                <a:gd name="connsiteY34" fmla="*/ 2701924 h 2955834"/>
                <a:gd name="connsiteX35" fmla="*/ 3666283 w 4279242"/>
                <a:gd name="connsiteY35" fmla="*/ 2733616 h 2955834"/>
                <a:gd name="connsiteX36" fmla="*/ 3751555 w 4279242"/>
                <a:gd name="connsiteY36" fmla="*/ 2748904 h 2955834"/>
                <a:gd name="connsiteX37" fmla="*/ 3821028 w 4279242"/>
                <a:gd name="connsiteY37" fmla="*/ 2725577 h 2955834"/>
                <a:gd name="connsiteX38" fmla="*/ 3823537 w 4279242"/>
                <a:gd name="connsiteY38" fmla="*/ 2681059 h 2955834"/>
                <a:gd name="connsiteX39" fmla="*/ 3782225 w 4279242"/>
                <a:gd name="connsiteY39" fmla="*/ 2649785 h 2955834"/>
                <a:gd name="connsiteX40" fmla="*/ 3646487 w 4279242"/>
                <a:gd name="connsiteY40" fmla="*/ 2602711 h 2955834"/>
                <a:gd name="connsiteX41" fmla="*/ 3389464 w 4279242"/>
                <a:gd name="connsiteY41" fmla="*/ 2530822 h 2955834"/>
                <a:gd name="connsiteX42" fmla="*/ 3255677 w 4279242"/>
                <a:gd name="connsiteY42" fmla="*/ 2464278 h 2955834"/>
                <a:gd name="connsiteX43" fmla="*/ 3235277 w 4279242"/>
                <a:gd name="connsiteY43" fmla="*/ 2444946 h 2955834"/>
                <a:gd name="connsiteX44" fmla="*/ 3215946 w 4279242"/>
                <a:gd name="connsiteY44" fmla="*/ 2438859 h 2955834"/>
                <a:gd name="connsiteX45" fmla="*/ 3072633 w 4279242"/>
                <a:gd name="connsiteY45" fmla="*/ 2455123 h 2955834"/>
                <a:gd name="connsiteX46" fmla="*/ 2985828 w 4279242"/>
                <a:gd name="connsiteY46" fmla="*/ 2460096 h 2955834"/>
                <a:gd name="connsiteX47" fmla="*/ 2886568 w 4279242"/>
                <a:gd name="connsiteY47" fmla="*/ 2415996 h 2955834"/>
                <a:gd name="connsiteX48" fmla="*/ 2830433 w 4279242"/>
                <a:gd name="connsiteY48" fmla="*/ 2392807 h 2955834"/>
                <a:gd name="connsiteX49" fmla="*/ 2580426 w 4279242"/>
                <a:gd name="connsiteY49" fmla="*/ 2394062 h 2955834"/>
                <a:gd name="connsiteX50" fmla="*/ 2467365 w 4279242"/>
                <a:gd name="connsiteY50" fmla="*/ 2383467 h 2955834"/>
                <a:gd name="connsiteX51" fmla="*/ 2411927 w 4279242"/>
                <a:gd name="connsiteY51" fmla="*/ 2361998 h 2955834"/>
                <a:gd name="connsiteX52" fmla="*/ 2167404 w 4279242"/>
                <a:gd name="connsiteY52" fmla="*/ 2229141 h 2955834"/>
                <a:gd name="connsiteX53" fmla="*/ 2108341 w 4279242"/>
                <a:gd name="connsiteY53" fmla="*/ 2176305 h 2955834"/>
                <a:gd name="connsiteX54" fmla="*/ 2107922 w 4279242"/>
                <a:gd name="connsiteY54" fmla="*/ 2110969 h 2955834"/>
                <a:gd name="connsiteX55" fmla="*/ 2215407 w 4279242"/>
                <a:gd name="connsiteY55" fmla="*/ 2020771 h 2955834"/>
                <a:gd name="connsiteX56" fmla="*/ 2538418 w 4279242"/>
                <a:gd name="connsiteY56" fmla="*/ 1870581 h 2955834"/>
                <a:gd name="connsiteX57" fmla="*/ 2665512 w 4279242"/>
                <a:gd name="connsiteY57" fmla="*/ 1857198 h 2955834"/>
                <a:gd name="connsiteX58" fmla="*/ 2718627 w 4279242"/>
                <a:gd name="connsiteY58" fmla="*/ 1865098 h 2955834"/>
                <a:gd name="connsiteX59" fmla="*/ 2758916 w 4279242"/>
                <a:gd name="connsiteY59" fmla="*/ 1866213 h 2955834"/>
                <a:gd name="connsiteX60" fmla="*/ 2776714 w 4279242"/>
                <a:gd name="connsiteY60" fmla="*/ 1856640 h 2955834"/>
                <a:gd name="connsiteX61" fmla="*/ 2769418 w 4279242"/>
                <a:gd name="connsiteY61" fmla="*/ 1837913 h 2955834"/>
                <a:gd name="connsiteX62" fmla="*/ 2685912 w 4279242"/>
                <a:gd name="connsiteY62" fmla="*/ 1790932 h 2955834"/>
                <a:gd name="connsiteX63" fmla="*/ 2519179 w 4279242"/>
                <a:gd name="connsiteY63" fmla="*/ 1756544 h 2955834"/>
                <a:gd name="connsiteX64" fmla="*/ 2388274 w 4279242"/>
                <a:gd name="connsiteY64" fmla="*/ 1754361 h 2955834"/>
                <a:gd name="connsiteX65" fmla="*/ 2320428 w 4279242"/>
                <a:gd name="connsiteY65" fmla="*/ 1762679 h 2955834"/>
                <a:gd name="connsiteX66" fmla="*/ 2287667 w 4279242"/>
                <a:gd name="connsiteY66" fmla="*/ 1758403 h 2955834"/>
                <a:gd name="connsiteX67" fmla="*/ 2240547 w 4279242"/>
                <a:gd name="connsiteY67" fmla="*/ 1746972 h 2955834"/>
                <a:gd name="connsiteX68" fmla="*/ 2009593 w 4279242"/>
                <a:gd name="connsiteY68" fmla="*/ 1721785 h 2955834"/>
                <a:gd name="connsiteX69" fmla="*/ 1913865 w 4279242"/>
                <a:gd name="connsiteY69" fmla="*/ 1709285 h 2955834"/>
                <a:gd name="connsiteX70" fmla="*/ 1811260 w 4279242"/>
                <a:gd name="connsiteY70" fmla="*/ 1632006 h 2955834"/>
                <a:gd name="connsiteX71" fmla="*/ 1901644 w 4279242"/>
                <a:gd name="connsiteY71" fmla="*/ 1623502 h 2955834"/>
                <a:gd name="connsiteX72" fmla="*/ 2037939 w 4279242"/>
                <a:gd name="connsiteY72" fmla="*/ 1609607 h 2955834"/>
                <a:gd name="connsiteX73" fmla="*/ 2148491 w 4279242"/>
                <a:gd name="connsiteY73" fmla="*/ 1596875 h 2955834"/>
                <a:gd name="connsiteX74" fmla="*/ 2302305 w 4279242"/>
                <a:gd name="connsiteY74" fmla="*/ 1576474 h 2955834"/>
                <a:gd name="connsiteX75" fmla="*/ 2465042 w 4279242"/>
                <a:gd name="connsiteY75" fmla="*/ 1544457 h 2955834"/>
                <a:gd name="connsiteX76" fmla="*/ 2548316 w 4279242"/>
                <a:gd name="connsiteY76" fmla="*/ 1513880 h 2955834"/>
                <a:gd name="connsiteX77" fmla="*/ 2699714 w 4279242"/>
                <a:gd name="connsiteY77" fmla="*/ 1481862 h 2955834"/>
                <a:gd name="connsiteX78" fmla="*/ 2864821 w 4279242"/>
                <a:gd name="connsiteY78" fmla="*/ 1462484 h 2955834"/>
                <a:gd name="connsiteX79" fmla="*/ 3053209 w 4279242"/>
                <a:gd name="connsiteY79" fmla="*/ 1452911 h 2955834"/>
                <a:gd name="connsiteX80" fmla="*/ 3011433 w 4279242"/>
                <a:gd name="connsiteY80" fmla="*/ 1418152 h 2955834"/>
                <a:gd name="connsiteX81" fmla="*/ 2726155 w 4279242"/>
                <a:gd name="connsiteY81" fmla="*/ 1289942 h 2955834"/>
                <a:gd name="connsiteX82" fmla="*/ 2442923 w 4279242"/>
                <a:gd name="connsiteY82" fmla="*/ 1265964 h 2955834"/>
                <a:gd name="connsiteX83" fmla="*/ 2423544 w 4279242"/>
                <a:gd name="connsiteY83" fmla="*/ 1251512 h 2955834"/>
                <a:gd name="connsiteX84" fmla="*/ 2442365 w 4279242"/>
                <a:gd name="connsiteY84" fmla="*/ 1209085 h 2955834"/>
                <a:gd name="connsiteX85" fmla="*/ 2500498 w 4279242"/>
                <a:gd name="connsiteY85" fmla="*/ 1197514 h 2955834"/>
                <a:gd name="connsiteX86" fmla="*/ 2593577 w 4279242"/>
                <a:gd name="connsiteY86" fmla="*/ 1196724 h 2955834"/>
                <a:gd name="connsiteX87" fmla="*/ 2685262 w 4279242"/>
                <a:gd name="connsiteY87" fmla="*/ 1191427 h 2955834"/>
                <a:gd name="connsiteX88" fmla="*/ 2763749 w 4279242"/>
                <a:gd name="connsiteY88" fmla="*/ 1210293 h 2955834"/>
                <a:gd name="connsiteX89" fmla="*/ 2774112 w 4279242"/>
                <a:gd name="connsiteY89" fmla="*/ 1211827 h 2955834"/>
                <a:gd name="connsiteX90" fmla="*/ 2927555 w 4279242"/>
                <a:gd name="connsiteY90" fmla="*/ 1204206 h 2955834"/>
                <a:gd name="connsiteX91" fmla="*/ 2927555 w 4279242"/>
                <a:gd name="connsiteY91" fmla="*/ 1188546 h 2955834"/>
                <a:gd name="connsiteX92" fmla="*/ 2958782 w 4279242"/>
                <a:gd name="connsiteY92" fmla="*/ 1157550 h 2955834"/>
                <a:gd name="connsiteX93" fmla="*/ 3064687 w 4279242"/>
                <a:gd name="connsiteY93" fmla="*/ 1173815 h 2955834"/>
                <a:gd name="connsiteX94" fmla="*/ 3151818 w 4279242"/>
                <a:gd name="connsiteY94" fmla="*/ 1204764 h 2955834"/>
                <a:gd name="connsiteX95" fmla="*/ 3174588 w 4279242"/>
                <a:gd name="connsiteY95" fmla="*/ 1219355 h 2955834"/>
                <a:gd name="connsiteX96" fmla="*/ 3269990 w 4279242"/>
                <a:gd name="connsiteY96" fmla="*/ 1152996 h 2955834"/>
                <a:gd name="connsiteX97" fmla="*/ 3421527 w 4279242"/>
                <a:gd name="connsiteY97" fmla="*/ 1150301 h 2955834"/>
                <a:gd name="connsiteX98" fmla="*/ 3386303 w 4279242"/>
                <a:gd name="connsiteY98" fmla="*/ 1131806 h 2955834"/>
                <a:gd name="connsiteX99" fmla="*/ 3017892 w 4279242"/>
                <a:gd name="connsiteY99" fmla="*/ 1010892 h 2955834"/>
                <a:gd name="connsiteX100" fmla="*/ 2795860 w 4279242"/>
                <a:gd name="connsiteY100" fmla="*/ 995185 h 2955834"/>
                <a:gd name="connsiteX101" fmla="*/ 2368989 w 4279242"/>
                <a:gd name="connsiteY101" fmla="*/ 906939 h 2955834"/>
                <a:gd name="connsiteX102" fmla="*/ 2308764 w 4279242"/>
                <a:gd name="connsiteY102" fmla="*/ 872366 h 2955834"/>
                <a:gd name="connsiteX103" fmla="*/ 2290502 w 4279242"/>
                <a:gd name="connsiteY103" fmla="*/ 840348 h 2955834"/>
                <a:gd name="connsiteX104" fmla="*/ 2320382 w 4279242"/>
                <a:gd name="connsiteY104" fmla="*/ 823805 h 2955834"/>
                <a:gd name="connsiteX105" fmla="*/ 2393432 w 4279242"/>
                <a:gd name="connsiteY105" fmla="*/ 817439 h 2955834"/>
                <a:gd name="connsiteX106" fmla="*/ 2611607 w 4279242"/>
                <a:gd name="connsiteY106" fmla="*/ 821156 h 2955834"/>
                <a:gd name="connsiteX107" fmla="*/ 2789122 w 4279242"/>
                <a:gd name="connsiteY107" fmla="*/ 829195 h 2955834"/>
                <a:gd name="connsiteX108" fmla="*/ 2968820 w 4279242"/>
                <a:gd name="connsiteY108" fmla="*/ 840581 h 2955834"/>
                <a:gd name="connsiteX109" fmla="*/ 3099632 w 4279242"/>
                <a:gd name="connsiteY109" fmla="*/ 848713 h 2955834"/>
                <a:gd name="connsiteX110" fmla="*/ 3231606 w 4279242"/>
                <a:gd name="connsiteY110" fmla="*/ 857495 h 2955834"/>
                <a:gd name="connsiteX111" fmla="*/ 3329564 w 4279242"/>
                <a:gd name="connsiteY111" fmla="*/ 860144 h 2955834"/>
                <a:gd name="connsiteX112" fmla="*/ 3526781 w 4279242"/>
                <a:gd name="connsiteY112" fmla="*/ 853267 h 2955834"/>
                <a:gd name="connsiteX113" fmla="*/ 3715076 w 4279242"/>
                <a:gd name="connsiteY113" fmla="*/ 841556 h 2955834"/>
                <a:gd name="connsiteX114" fmla="*/ 3884458 w 4279242"/>
                <a:gd name="connsiteY114" fmla="*/ 826314 h 2955834"/>
                <a:gd name="connsiteX115" fmla="*/ 4193854 w 4279242"/>
                <a:gd name="connsiteY115" fmla="*/ 765067 h 2955834"/>
                <a:gd name="connsiteX116" fmla="*/ 4256030 w 4279242"/>
                <a:gd name="connsiteY116" fmla="*/ 734258 h 2955834"/>
                <a:gd name="connsiteX117" fmla="*/ 4262490 w 4279242"/>
                <a:gd name="connsiteY117" fmla="*/ 702798 h 2955834"/>
                <a:gd name="connsiteX118" fmla="*/ 4230147 w 4279242"/>
                <a:gd name="connsiteY118" fmla="*/ 671896 h 2955834"/>
                <a:gd name="connsiteX119" fmla="*/ 4103888 w 4279242"/>
                <a:gd name="connsiteY119" fmla="*/ 621011 h 2955834"/>
                <a:gd name="connsiteX120" fmla="*/ 3882321 w 4279242"/>
                <a:gd name="connsiteY120" fmla="*/ 578863 h 2955834"/>
                <a:gd name="connsiteX121" fmla="*/ 3662240 w 4279242"/>
                <a:gd name="connsiteY121" fmla="*/ 555071 h 2955834"/>
                <a:gd name="connsiteX122" fmla="*/ 3515536 w 4279242"/>
                <a:gd name="connsiteY122" fmla="*/ 546939 h 2955834"/>
                <a:gd name="connsiteX123" fmla="*/ 3362650 w 4279242"/>
                <a:gd name="connsiteY123" fmla="*/ 537924 h 2955834"/>
                <a:gd name="connsiteX124" fmla="*/ 3228167 w 4279242"/>
                <a:gd name="connsiteY124" fmla="*/ 529698 h 2955834"/>
                <a:gd name="connsiteX125" fmla="*/ 3036805 w 4279242"/>
                <a:gd name="connsiteY125" fmla="*/ 513202 h 2955834"/>
                <a:gd name="connsiteX126" fmla="*/ 2909013 w 4279242"/>
                <a:gd name="connsiteY126" fmla="*/ 500237 h 2955834"/>
                <a:gd name="connsiteX127" fmla="*/ 2769465 w 4279242"/>
                <a:gd name="connsiteY127" fmla="*/ 483368 h 2955834"/>
                <a:gd name="connsiteX128" fmla="*/ 2624712 w 4279242"/>
                <a:gd name="connsiteY128" fmla="*/ 460784 h 2955834"/>
                <a:gd name="connsiteX129" fmla="*/ 2562442 w 4279242"/>
                <a:gd name="connsiteY129" fmla="*/ 444101 h 2955834"/>
                <a:gd name="connsiteX130" fmla="*/ 2549384 w 4279242"/>
                <a:gd name="connsiteY130" fmla="*/ 437549 h 2955834"/>
                <a:gd name="connsiteX131" fmla="*/ 2549477 w 4279242"/>
                <a:gd name="connsiteY131" fmla="*/ 419937 h 2955834"/>
                <a:gd name="connsiteX132" fmla="*/ 2602267 w 4279242"/>
                <a:gd name="connsiteY132" fmla="*/ 398189 h 2955834"/>
                <a:gd name="connsiteX133" fmla="*/ 2790005 w 4279242"/>
                <a:gd name="connsiteY133" fmla="*/ 361060 h 2955834"/>
                <a:gd name="connsiteX134" fmla="*/ 2942750 w 4279242"/>
                <a:gd name="connsiteY134" fmla="*/ 341961 h 2955834"/>
                <a:gd name="connsiteX135" fmla="*/ 3095636 w 4279242"/>
                <a:gd name="connsiteY135" fmla="*/ 333875 h 2955834"/>
                <a:gd name="connsiteX136" fmla="*/ 3361489 w 4279242"/>
                <a:gd name="connsiteY136" fmla="*/ 324535 h 2955834"/>
                <a:gd name="connsiteX137" fmla="*/ 3531800 w 4279242"/>
                <a:gd name="connsiteY137" fmla="*/ 319005 h 2955834"/>
                <a:gd name="connsiteX138" fmla="*/ 3610195 w 4279242"/>
                <a:gd name="connsiteY138" fmla="*/ 316403 h 2955834"/>
                <a:gd name="connsiteX139" fmla="*/ 3620185 w 4279242"/>
                <a:gd name="connsiteY139" fmla="*/ 300928 h 2955834"/>
                <a:gd name="connsiteX140" fmla="*/ 3596997 w 4279242"/>
                <a:gd name="connsiteY140" fmla="*/ 271606 h 2955834"/>
                <a:gd name="connsiteX141" fmla="*/ 3382539 w 4279242"/>
                <a:gd name="connsiteY141" fmla="*/ 158452 h 2955834"/>
                <a:gd name="connsiteX142" fmla="*/ 3257071 w 4279242"/>
                <a:gd name="connsiteY142" fmla="*/ 140143 h 2955834"/>
                <a:gd name="connsiteX143" fmla="*/ 3079975 w 4279242"/>
                <a:gd name="connsiteY143" fmla="*/ 115189 h 2955834"/>
                <a:gd name="connsiteX144" fmla="*/ 3052233 w 4279242"/>
                <a:gd name="connsiteY144" fmla="*/ 102781 h 2955834"/>
                <a:gd name="connsiteX145" fmla="*/ 3048701 w 4279242"/>
                <a:gd name="connsiteY145" fmla="*/ 77595 h 2955834"/>
                <a:gd name="connsiteX146" fmla="*/ 3082671 w 4279242"/>
                <a:gd name="connsiteY146" fmla="*/ 52222 h 2955834"/>
                <a:gd name="connsiteX147" fmla="*/ 3190015 w 4279242"/>
                <a:gd name="connsiteY147" fmla="*/ 13141 h 2955834"/>
                <a:gd name="connsiteX148" fmla="*/ 3177004 w 4279242"/>
                <a:gd name="connsiteY148" fmla="*/ 455 h 2955834"/>
                <a:gd name="connsiteX149" fmla="*/ 3184997 w 4279242"/>
                <a:gd name="connsiteY149" fmla="*/ 5613 h 2955834"/>
                <a:gd name="connsiteX150" fmla="*/ 3177004 w 4279242"/>
                <a:gd name="connsiteY150" fmla="*/ 10632 h 2955834"/>
                <a:gd name="connsiteX151" fmla="*/ 3094892 w 4279242"/>
                <a:gd name="connsiteY151" fmla="*/ 22621 h 2955834"/>
                <a:gd name="connsiteX152" fmla="*/ 2933363 w 4279242"/>
                <a:gd name="connsiteY152" fmla="*/ 64444 h 2955834"/>
                <a:gd name="connsiteX153" fmla="*/ 2882990 w 4279242"/>
                <a:gd name="connsiteY153" fmla="*/ 93209 h 2955834"/>
                <a:gd name="connsiteX154" fmla="*/ 2868910 w 4279242"/>
                <a:gd name="connsiteY154" fmla="*/ 126760 h 2955834"/>
                <a:gd name="connsiteX155" fmla="*/ 2880388 w 4279242"/>
                <a:gd name="connsiteY155" fmla="*/ 137494 h 2955834"/>
                <a:gd name="connsiteX156" fmla="*/ 3072494 w 4279242"/>
                <a:gd name="connsiteY156" fmla="*/ 179131 h 2955834"/>
                <a:gd name="connsiteX157" fmla="*/ 3233139 w 4279242"/>
                <a:gd name="connsiteY157" fmla="*/ 218677 h 2955834"/>
                <a:gd name="connsiteX158" fmla="*/ 3293364 w 4279242"/>
                <a:gd name="connsiteY158" fmla="*/ 228528 h 2955834"/>
                <a:gd name="connsiteX159" fmla="*/ 3303680 w 4279242"/>
                <a:gd name="connsiteY159" fmla="*/ 248696 h 2955834"/>
                <a:gd name="connsiteX160" fmla="*/ 3260324 w 4279242"/>
                <a:gd name="connsiteY160" fmla="*/ 272117 h 2955834"/>
                <a:gd name="connsiteX161" fmla="*/ 3165944 w 4279242"/>
                <a:gd name="connsiteY161" fmla="*/ 274487 h 2955834"/>
                <a:gd name="connsiteX162" fmla="*/ 2948977 w 4279242"/>
                <a:gd name="connsiteY162" fmla="*/ 277879 h 2955834"/>
                <a:gd name="connsiteX163" fmla="*/ 2841958 w 4279242"/>
                <a:gd name="connsiteY163" fmla="*/ 288010 h 2955834"/>
                <a:gd name="connsiteX164" fmla="*/ 2673040 w 4279242"/>
                <a:gd name="connsiteY164" fmla="*/ 314404 h 2955834"/>
                <a:gd name="connsiteX165" fmla="*/ 2362344 w 4279242"/>
                <a:gd name="connsiteY165" fmla="*/ 400234 h 2955834"/>
                <a:gd name="connsiteX166" fmla="*/ 2279721 w 4279242"/>
                <a:gd name="connsiteY166" fmla="*/ 455812 h 2955834"/>
                <a:gd name="connsiteX167" fmla="*/ 2259646 w 4279242"/>
                <a:gd name="connsiteY167" fmla="*/ 489456 h 2955834"/>
                <a:gd name="connsiteX168" fmla="*/ 2350634 w 4279242"/>
                <a:gd name="connsiteY168" fmla="*/ 500608 h 2955834"/>
                <a:gd name="connsiteX169" fmla="*/ 2480377 w 4279242"/>
                <a:gd name="connsiteY169" fmla="*/ 516873 h 2955834"/>
                <a:gd name="connsiteX170" fmla="*/ 2607750 w 4279242"/>
                <a:gd name="connsiteY170" fmla="*/ 532487 h 2955834"/>
                <a:gd name="connsiteX171" fmla="*/ 2737540 w 4279242"/>
                <a:gd name="connsiteY171" fmla="*/ 548519 h 2955834"/>
                <a:gd name="connsiteX172" fmla="*/ 2871094 w 4279242"/>
                <a:gd name="connsiteY172" fmla="*/ 564272 h 2955834"/>
                <a:gd name="connsiteX173" fmla="*/ 2997538 w 4279242"/>
                <a:gd name="connsiteY173" fmla="*/ 577887 h 2955834"/>
                <a:gd name="connsiteX174" fmla="*/ 3080626 w 4279242"/>
                <a:gd name="connsiteY174" fmla="*/ 583928 h 2955834"/>
                <a:gd name="connsiteX175" fmla="*/ 3230723 w 4279242"/>
                <a:gd name="connsiteY175" fmla="*/ 595639 h 2955834"/>
                <a:gd name="connsiteX176" fmla="*/ 3351405 w 4279242"/>
                <a:gd name="connsiteY176" fmla="*/ 606188 h 2955834"/>
                <a:gd name="connsiteX177" fmla="*/ 3492440 w 4279242"/>
                <a:gd name="connsiteY177" fmla="*/ 621662 h 2955834"/>
                <a:gd name="connsiteX178" fmla="*/ 3643653 w 4279242"/>
                <a:gd name="connsiteY178" fmla="*/ 642991 h 2955834"/>
                <a:gd name="connsiteX179" fmla="*/ 3850954 w 4279242"/>
                <a:gd name="connsiteY179" fmla="*/ 692063 h 2955834"/>
                <a:gd name="connsiteX180" fmla="*/ 3885295 w 4279242"/>
                <a:gd name="connsiteY180" fmla="*/ 710419 h 2955834"/>
                <a:gd name="connsiteX181" fmla="*/ 3899190 w 4279242"/>
                <a:gd name="connsiteY181" fmla="*/ 718086 h 2955834"/>
                <a:gd name="connsiteX182" fmla="*/ 3894914 w 4279242"/>
                <a:gd name="connsiteY182" fmla="*/ 723430 h 2955834"/>
                <a:gd name="connsiteX183" fmla="*/ 3798071 w 4279242"/>
                <a:gd name="connsiteY183" fmla="*/ 733328 h 2955834"/>
                <a:gd name="connsiteX184" fmla="*/ 3645465 w 4279242"/>
                <a:gd name="connsiteY184" fmla="*/ 744899 h 2955834"/>
                <a:gd name="connsiteX185" fmla="*/ 3435979 w 4279242"/>
                <a:gd name="connsiteY185" fmla="*/ 748571 h 2955834"/>
                <a:gd name="connsiteX186" fmla="*/ 3116036 w 4279242"/>
                <a:gd name="connsiteY186" fmla="*/ 743087 h 2955834"/>
                <a:gd name="connsiteX187" fmla="*/ 2810916 w 4279242"/>
                <a:gd name="connsiteY187" fmla="*/ 734072 h 2955834"/>
                <a:gd name="connsiteX188" fmla="*/ 2632054 w 4279242"/>
                <a:gd name="connsiteY188" fmla="*/ 728403 h 2955834"/>
                <a:gd name="connsiteX189" fmla="*/ 2393386 w 4279242"/>
                <a:gd name="connsiteY189" fmla="*/ 716832 h 2955834"/>
                <a:gd name="connsiteX190" fmla="*/ 1985847 w 4279242"/>
                <a:gd name="connsiteY190" fmla="*/ 700103 h 2955834"/>
                <a:gd name="connsiteX191" fmla="*/ 1872553 w 4279242"/>
                <a:gd name="connsiteY191" fmla="*/ 709118 h 2955834"/>
                <a:gd name="connsiteX192" fmla="*/ 1859077 w 4279242"/>
                <a:gd name="connsiteY192" fmla="*/ 714369 h 2955834"/>
                <a:gd name="connsiteX193" fmla="*/ 1712326 w 4279242"/>
                <a:gd name="connsiteY193" fmla="*/ 781982 h 2955834"/>
                <a:gd name="connsiteX194" fmla="*/ 1508975 w 4279242"/>
                <a:gd name="connsiteY194" fmla="*/ 827151 h 2955834"/>
                <a:gd name="connsiteX195" fmla="*/ 1429837 w 4279242"/>
                <a:gd name="connsiteY195" fmla="*/ 846808 h 2955834"/>
                <a:gd name="connsiteX196" fmla="*/ 1410598 w 4279242"/>
                <a:gd name="connsiteY196" fmla="*/ 859215 h 2955834"/>
                <a:gd name="connsiteX197" fmla="*/ 1409204 w 4279242"/>
                <a:gd name="connsiteY197" fmla="*/ 871901 h 2955834"/>
                <a:gd name="connsiteX198" fmla="*/ 1420125 w 4279242"/>
                <a:gd name="connsiteY198" fmla="*/ 879011 h 2955834"/>
                <a:gd name="connsiteX199" fmla="*/ 1548660 w 4279242"/>
                <a:gd name="connsiteY199" fmla="*/ 901409 h 2955834"/>
                <a:gd name="connsiteX200" fmla="*/ 1694063 w 4279242"/>
                <a:gd name="connsiteY200" fmla="*/ 936773 h 2955834"/>
                <a:gd name="connsiteX201" fmla="*/ 1860471 w 4279242"/>
                <a:gd name="connsiteY201" fmla="*/ 955918 h 2955834"/>
                <a:gd name="connsiteX202" fmla="*/ 2004574 w 4279242"/>
                <a:gd name="connsiteY202" fmla="*/ 966560 h 2955834"/>
                <a:gd name="connsiteX203" fmla="*/ 2163361 w 4279242"/>
                <a:gd name="connsiteY203" fmla="*/ 978038 h 2955834"/>
                <a:gd name="connsiteX204" fmla="*/ 2270799 w 4279242"/>
                <a:gd name="connsiteY204" fmla="*/ 986263 h 2955834"/>
                <a:gd name="connsiteX205" fmla="*/ 2544598 w 4279242"/>
                <a:gd name="connsiteY205" fmla="*/ 1042817 h 2955834"/>
                <a:gd name="connsiteX206" fmla="*/ 2611096 w 4279242"/>
                <a:gd name="connsiteY206" fmla="*/ 1093004 h 2955834"/>
                <a:gd name="connsiteX207" fmla="*/ 2614953 w 4279242"/>
                <a:gd name="connsiteY207" fmla="*/ 1100857 h 2955834"/>
                <a:gd name="connsiteX208" fmla="*/ 2567136 w 4279242"/>
                <a:gd name="connsiteY208" fmla="*/ 1103738 h 2955834"/>
                <a:gd name="connsiteX209" fmla="*/ 2381257 w 4279242"/>
                <a:gd name="connsiteY209" fmla="*/ 1114426 h 2955834"/>
                <a:gd name="connsiteX210" fmla="*/ 2142682 w 4279242"/>
                <a:gd name="connsiteY210" fmla="*/ 1138219 h 2955834"/>
                <a:gd name="connsiteX211" fmla="*/ 1899227 w 4279242"/>
                <a:gd name="connsiteY211" fmla="*/ 1182737 h 2955834"/>
                <a:gd name="connsiteX212" fmla="*/ 1806938 w 4279242"/>
                <a:gd name="connsiteY212" fmla="*/ 1217450 h 2955834"/>
                <a:gd name="connsiteX213" fmla="*/ 1764651 w 4279242"/>
                <a:gd name="connsiteY213" fmla="*/ 1257181 h 2955834"/>
                <a:gd name="connsiteX214" fmla="*/ 1796854 w 4279242"/>
                <a:gd name="connsiteY214" fmla="*/ 1263083 h 2955834"/>
                <a:gd name="connsiteX215" fmla="*/ 2013682 w 4279242"/>
                <a:gd name="connsiteY215" fmla="*/ 1271076 h 2955834"/>
                <a:gd name="connsiteX216" fmla="*/ 2326237 w 4279242"/>
                <a:gd name="connsiteY216" fmla="*/ 1303000 h 2955834"/>
                <a:gd name="connsiteX217" fmla="*/ 2411741 w 4279242"/>
                <a:gd name="connsiteY217" fmla="*/ 1327025 h 2955834"/>
                <a:gd name="connsiteX218" fmla="*/ 2436417 w 4279242"/>
                <a:gd name="connsiteY218" fmla="*/ 1342314 h 2955834"/>
                <a:gd name="connsiteX219" fmla="*/ 2438740 w 4279242"/>
                <a:gd name="connsiteY219" fmla="*/ 1373588 h 2955834"/>
                <a:gd name="connsiteX220" fmla="*/ 2418851 w 4279242"/>
                <a:gd name="connsiteY220" fmla="*/ 1391432 h 2955834"/>
                <a:gd name="connsiteX221" fmla="*/ 2277165 w 4279242"/>
                <a:gd name="connsiteY221" fmla="*/ 1444547 h 2955834"/>
                <a:gd name="connsiteX222" fmla="*/ 2084502 w 4279242"/>
                <a:gd name="connsiteY222" fmla="*/ 1459557 h 2955834"/>
                <a:gd name="connsiteX223" fmla="*/ 1830917 w 4279242"/>
                <a:gd name="connsiteY223" fmla="*/ 1467735 h 2955834"/>
                <a:gd name="connsiteX224" fmla="*/ 1574311 w 4279242"/>
                <a:gd name="connsiteY224" fmla="*/ 1494084 h 2955834"/>
                <a:gd name="connsiteX225" fmla="*/ 1564552 w 4279242"/>
                <a:gd name="connsiteY225" fmla="*/ 1498452 h 2955834"/>
                <a:gd name="connsiteX226" fmla="*/ 1425515 w 4279242"/>
                <a:gd name="connsiteY226" fmla="*/ 1562255 h 2955834"/>
                <a:gd name="connsiteX227" fmla="*/ 1138797 w 4279242"/>
                <a:gd name="connsiteY227" fmla="*/ 1578426 h 2955834"/>
                <a:gd name="connsiteX228" fmla="*/ 870435 w 4279242"/>
                <a:gd name="connsiteY228" fmla="*/ 1572943 h 2955834"/>
                <a:gd name="connsiteX229" fmla="*/ 730700 w 4279242"/>
                <a:gd name="connsiteY229" fmla="*/ 1613650 h 2955834"/>
                <a:gd name="connsiteX230" fmla="*/ 682047 w 4279242"/>
                <a:gd name="connsiteY230" fmla="*/ 1698457 h 2955834"/>
                <a:gd name="connsiteX231" fmla="*/ 742039 w 4279242"/>
                <a:gd name="connsiteY231" fmla="*/ 1707054 h 2955834"/>
                <a:gd name="connsiteX232" fmla="*/ 913605 w 4279242"/>
                <a:gd name="connsiteY232" fmla="*/ 1732612 h 2955834"/>
                <a:gd name="connsiteX233" fmla="*/ 1145024 w 4279242"/>
                <a:gd name="connsiteY233" fmla="*/ 1776108 h 2955834"/>
                <a:gd name="connsiteX234" fmla="*/ 1387363 w 4279242"/>
                <a:gd name="connsiteY234" fmla="*/ 1845116 h 2955834"/>
                <a:gd name="connsiteX235" fmla="*/ 1448843 w 4279242"/>
                <a:gd name="connsiteY235" fmla="*/ 1879829 h 2955834"/>
                <a:gd name="connsiteX236" fmla="*/ 1457115 w 4279242"/>
                <a:gd name="connsiteY236" fmla="*/ 1937916 h 2955834"/>
                <a:gd name="connsiteX237" fmla="*/ 1385179 w 4279242"/>
                <a:gd name="connsiteY237" fmla="*/ 1997955 h 2955834"/>
                <a:gd name="connsiteX238" fmla="*/ 1130386 w 4279242"/>
                <a:gd name="connsiteY238" fmla="*/ 2111712 h 2955834"/>
                <a:gd name="connsiteX239" fmla="*/ 849198 w 4279242"/>
                <a:gd name="connsiteY239" fmla="*/ 2186993 h 2955834"/>
                <a:gd name="connsiteX240" fmla="*/ 716527 w 4279242"/>
                <a:gd name="connsiteY240" fmla="*/ 2198332 h 2955834"/>
                <a:gd name="connsiteX241" fmla="*/ 661089 w 4279242"/>
                <a:gd name="connsiteY241" fmla="*/ 2205070 h 2955834"/>
                <a:gd name="connsiteX242" fmla="*/ 539942 w 4279242"/>
                <a:gd name="connsiteY242" fmla="*/ 2206232 h 2955834"/>
                <a:gd name="connsiteX243" fmla="*/ 472608 w 4279242"/>
                <a:gd name="connsiteY243" fmla="*/ 2205302 h 2955834"/>
                <a:gd name="connsiteX244" fmla="*/ 435943 w 4279242"/>
                <a:gd name="connsiteY244" fmla="*/ 2247961 h 2955834"/>
                <a:gd name="connsiteX245" fmla="*/ 447049 w 4279242"/>
                <a:gd name="connsiteY245" fmla="*/ 2261577 h 2955834"/>
                <a:gd name="connsiteX246" fmla="*/ 496679 w 4279242"/>
                <a:gd name="connsiteY246" fmla="*/ 2278399 h 2955834"/>
                <a:gd name="connsiteX247" fmla="*/ 515732 w 4279242"/>
                <a:gd name="connsiteY247" fmla="*/ 2304515 h 2955834"/>
                <a:gd name="connsiteX248" fmla="*/ 503975 w 4279242"/>
                <a:gd name="connsiteY248" fmla="*/ 2320547 h 2955834"/>
                <a:gd name="connsiteX249" fmla="*/ 464197 w 4279242"/>
                <a:gd name="connsiteY249" fmla="*/ 2324497 h 2955834"/>
                <a:gd name="connsiteX250" fmla="*/ 236263 w 4279242"/>
                <a:gd name="connsiteY250" fmla="*/ 2403588 h 2955834"/>
                <a:gd name="connsiteX251" fmla="*/ 211866 w 4279242"/>
                <a:gd name="connsiteY251" fmla="*/ 2425940 h 2955834"/>
                <a:gd name="connsiteX252" fmla="*/ 207684 w 4279242"/>
                <a:gd name="connsiteY252" fmla="*/ 2430587 h 2955834"/>
                <a:gd name="connsiteX253" fmla="*/ 234543 w 4279242"/>
                <a:gd name="connsiteY253" fmla="*/ 2436024 h 2955834"/>
                <a:gd name="connsiteX254" fmla="*/ 259033 w 4279242"/>
                <a:gd name="connsiteY254" fmla="*/ 2459259 h 2955834"/>
                <a:gd name="connsiteX255" fmla="*/ 227898 w 4279242"/>
                <a:gd name="connsiteY255" fmla="*/ 2487141 h 2955834"/>
                <a:gd name="connsiteX256" fmla="*/ 177107 w 4279242"/>
                <a:gd name="connsiteY256" fmla="*/ 2491509 h 2955834"/>
                <a:gd name="connsiteX257" fmla="*/ 50570 w 4279242"/>
                <a:gd name="connsiteY257" fmla="*/ 2588119 h 2955834"/>
                <a:gd name="connsiteX258" fmla="*/ 14184 w 4279242"/>
                <a:gd name="connsiteY258" fmla="*/ 2647972 h 2955834"/>
                <a:gd name="connsiteX259" fmla="*/ 467264 w 4279242"/>
                <a:gd name="connsiteY259" fmla="*/ 2859967 h 2955834"/>
                <a:gd name="connsiteX260" fmla="*/ 466009 w 4279242"/>
                <a:gd name="connsiteY260" fmla="*/ 2863917 h 2955834"/>
                <a:gd name="connsiteX261" fmla="*/ 360569 w 4279242"/>
                <a:gd name="connsiteY261" fmla="*/ 2911409 h 2955834"/>
                <a:gd name="connsiteX262" fmla="*/ 316330 w 4279242"/>
                <a:gd name="connsiteY262" fmla="*/ 2931995 h 2955834"/>
                <a:gd name="connsiteX263" fmla="*/ 254432 w 4279242"/>
                <a:gd name="connsiteY263" fmla="*/ 2946122 h 2955834"/>
                <a:gd name="connsiteX264" fmla="*/ 101129 w 4279242"/>
                <a:gd name="connsiteY264" fmla="*/ 2945843 h 2955834"/>
                <a:gd name="connsiteX265" fmla="*/ 87746 w 4279242"/>
                <a:gd name="connsiteY265" fmla="*/ 2938594 h 2955834"/>
                <a:gd name="connsiteX266" fmla="*/ 8143 w 4279242"/>
                <a:gd name="connsiteY266" fmla="*/ 2718931 h 2955834"/>
                <a:gd name="connsiteX267" fmla="*/ 290 w 4279242"/>
                <a:gd name="connsiteY267" fmla="*/ 2662146 h 2955834"/>
                <a:gd name="connsiteX268" fmla="*/ 9909 w 4279242"/>
                <a:gd name="connsiteY268" fmla="*/ 2634961 h 2955834"/>
                <a:gd name="connsiteX269" fmla="*/ 103824 w 4279242"/>
                <a:gd name="connsiteY269" fmla="*/ 2515952 h 2955834"/>
                <a:gd name="connsiteX270" fmla="*/ 192488 w 4279242"/>
                <a:gd name="connsiteY270" fmla="*/ 2476453 h 2955834"/>
                <a:gd name="connsiteX271" fmla="*/ 192721 w 4279242"/>
                <a:gd name="connsiteY271" fmla="*/ 2440113 h 2955834"/>
                <a:gd name="connsiteX272" fmla="*/ 198204 w 4279242"/>
                <a:gd name="connsiteY272" fmla="*/ 2424871 h 2955834"/>
                <a:gd name="connsiteX273" fmla="*/ 384826 w 4279242"/>
                <a:gd name="connsiteY273" fmla="*/ 2314738 h 2955834"/>
                <a:gd name="connsiteX274" fmla="*/ 420515 w 4279242"/>
                <a:gd name="connsiteY274" fmla="*/ 2309394 h 2955834"/>
                <a:gd name="connsiteX275" fmla="*/ 425580 w 4279242"/>
                <a:gd name="connsiteY275" fmla="*/ 2256094 h 2955834"/>
                <a:gd name="connsiteX276" fmla="*/ 484364 w 4279242"/>
                <a:gd name="connsiteY276" fmla="*/ 2193359 h 2955834"/>
                <a:gd name="connsiteX277" fmla="*/ 559041 w 4279242"/>
                <a:gd name="connsiteY277" fmla="*/ 2196334 h 2955834"/>
                <a:gd name="connsiteX278" fmla="*/ 672660 w 4279242"/>
                <a:gd name="connsiteY278" fmla="*/ 2192895 h 2955834"/>
                <a:gd name="connsiteX279" fmla="*/ 674472 w 4279242"/>
                <a:gd name="connsiteY279" fmla="*/ 2192244 h 2955834"/>
                <a:gd name="connsiteX280" fmla="*/ 674426 w 4279242"/>
                <a:gd name="connsiteY280" fmla="*/ 2135923 h 2955834"/>
                <a:gd name="connsiteX281" fmla="*/ 670336 w 4279242"/>
                <a:gd name="connsiteY281" fmla="*/ 1793860 h 2955834"/>
                <a:gd name="connsiteX282" fmla="*/ 668849 w 4279242"/>
                <a:gd name="connsiteY282" fmla="*/ 1722761 h 2955834"/>
                <a:gd name="connsiteX283" fmla="*/ 754725 w 4279242"/>
                <a:gd name="connsiteY283" fmla="*/ 1587116 h 2955834"/>
                <a:gd name="connsiteX284" fmla="*/ 858678 w 4279242"/>
                <a:gd name="connsiteY284" fmla="*/ 1563091 h 2955834"/>
                <a:gd name="connsiteX285" fmla="*/ 1098787 w 4279242"/>
                <a:gd name="connsiteY285" fmla="*/ 1566669 h 2955834"/>
                <a:gd name="connsiteX286" fmla="*/ 1331600 w 4279242"/>
                <a:gd name="connsiteY286" fmla="*/ 1564253 h 2955834"/>
                <a:gd name="connsiteX287" fmla="*/ 1500192 w 4279242"/>
                <a:gd name="connsiteY287" fmla="*/ 1528053 h 2955834"/>
                <a:gd name="connsiteX288" fmla="*/ 1540202 w 4279242"/>
                <a:gd name="connsiteY288" fmla="*/ 1504725 h 2955834"/>
                <a:gd name="connsiteX289" fmla="*/ 1545314 w 4279242"/>
                <a:gd name="connsiteY289" fmla="*/ 1492132 h 2955834"/>
                <a:gd name="connsiteX290" fmla="*/ 1453257 w 4279242"/>
                <a:gd name="connsiteY290" fmla="*/ 1051646 h 2955834"/>
                <a:gd name="connsiteX291" fmla="*/ 1416454 w 4279242"/>
                <a:gd name="connsiteY291" fmla="*/ 912701 h 2955834"/>
                <a:gd name="connsiteX292" fmla="*/ 1400375 w 4279242"/>
                <a:gd name="connsiteY292" fmla="*/ 880173 h 2955834"/>
                <a:gd name="connsiteX293" fmla="*/ 1404232 w 4279242"/>
                <a:gd name="connsiteY293" fmla="*/ 850850 h 2955834"/>
                <a:gd name="connsiteX294" fmla="*/ 1455767 w 4279242"/>
                <a:gd name="connsiteY294" fmla="*/ 827476 h 2955834"/>
                <a:gd name="connsiteX295" fmla="*/ 1591272 w 4279242"/>
                <a:gd name="connsiteY295" fmla="*/ 802104 h 2955834"/>
                <a:gd name="connsiteX296" fmla="*/ 1828500 w 4279242"/>
                <a:gd name="connsiteY296" fmla="*/ 722176 h 2955834"/>
                <a:gd name="connsiteX297" fmla="*/ 1877851 w 4279242"/>
                <a:gd name="connsiteY297" fmla="*/ 696803 h 2955834"/>
                <a:gd name="connsiteX298" fmla="*/ 1961915 w 4279242"/>
                <a:gd name="connsiteY298" fmla="*/ 690019 h 2955834"/>
                <a:gd name="connsiteX299" fmla="*/ 2218056 w 4279242"/>
                <a:gd name="connsiteY299" fmla="*/ 694852 h 2955834"/>
                <a:gd name="connsiteX300" fmla="*/ 2299563 w 4279242"/>
                <a:gd name="connsiteY300" fmla="*/ 699777 h 2955834"/>
                <a:gd name="connsiteX301" fmla="*/ 2297519 w 4279242"/>
                <a:gd name="connsiteY301" fmla="*/ 575657 h 2955834"/>
                <a:gd name="connsiteX302" fmla="*/ 2271403 w 4279242"/>
                <a:gd name="connsiteY302" fmla="*/ 529327 h 2955834"/>
                <a:gd name="connsiteX303" fmla="*/ 2253744 w 4279242"/>
                <a:gd name="connsiteY303" fmla="*/ 493080 h 2955834"/>
                <a:gd name="connsiteX304" fmla="*/ 2281951 w 4279242"/>
                <a:gd name="connsiteY304" fmla="*/ 437688 h 2955834"/>
                <a:gd name="connsiteX305" fmla="*/ 2393386 w 4279242"/>
                <a:gd name="connsiteY305" fmla="*/ 375465 h 2955834"/>
                <a:gd name="connsiteX306" fmla="*/ 2627221 w 4279242"/>
                <a:gd name="connsiteY306" fmla="*/ 312081 h 2955834"/>
                <a:gd name="connsiteX307" fmla="*/ 2816260 w 4279242"/>
                <a:gd name="connsiteY307" fmla="*/ 280528 h 2955834"/>
                <a:gd name="connsiteX308" fmla="*/ 2880109 w 4279242"/>
                <a:gd name="connsiteY308" fmla="*/ 272303 h 2955834"/>
                <a:gd name="connsiteX309" fmla="*/ 2869886 w 4279242"/>
                <a:gd name="connsiteY309" fmla="*/ 182895 h 2955834"/>
                <a:gd name="connsiteX310" fmla="*/ 2859941 w 4279242"/>
                <a:gd name="connsiteY310" fmla="*/ 140236 h 2955834"/>
                <a:gd name="connsiteX311" fmla="*/ 2888427 w 4279242"/>
                <a:gd name="connsiteY311" fmla="*/ 74296 h 2955834"/>
                <a:gd name="connsiteX312" fmla="*/ 2927508 w 4279242"/>
                <a:gd name="connsiteY312" fmla="*/ 54546 h 2955834"/>
                <a:gd name="connsiteX313" fmla="*/ 2969331 w 4279242"/>
                <a:gd name="connsiteY313" fmla="*/ 40419 h 2955834"/>
                <a:gd name="connsiteX314" fmla="*/ 2967756 w 4279242"/>
                <a:gd name="connsiteY314" fmla="*/ 39128 h 2955834"/>
                <a:gd name="connsiteX315" fmla="*/ 2997435 w 4279242"/>
                <a:gd name="connsiteY315" fmla="*/ 29032 h 2955834"/>
                <a:gd name="connsiteX316" fmla="*/ 2998189 w 4279242"/>
                <a:gd name="connsiteY316" fmla="*/ 29371 h 2955834"/>
                <a:gd name="connsiteX317" fmla="*/ 3019797 w 4279242"/>
                <a:gd name="connsiteY317" fmla="*/ 28058 h 2955834"/>
                <a:gd name="connsiteX318" fmla="*/ 3163574 w 4279242"/>
                <a:gd name="connsiteY318" fmla="*/ 780 h 2955834"/>
                <a:gd name="connsiteX319" fmla="*/ 3177004 w 4279242"/>
                <a:gd name="connsiteY319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63440 w 4279242"/>
                <a:gd name="connsiteY5" fmla="*/ 134319 h 2955834"/>
                <a:gd name="connsiteX6" fmla="*/ 3343784 w 4279242"/>
                <a:gd name="connsiteY6" fmla="*/ 138656 h 2955834"/>
                <a:gd name="connsiteX7" fmla="*/ 3549040 w 4279242"/>
                <a:gd name="connsiteY7" fmla="*/ 225415 h 2955834"/>
                <a:gd name="connsiteX8" fmla="*/ 3607871 w 4279242"/>
                <a:gd name="connsiteY8" fmla="*/ 267145 h 2955834"/>
                <a:gd name="connsiteX9" fmla="*/ 3632546 w 4279242"/>
                <a:gd name="connsiteY9" fmla="*/ 332202 h 2955834"/>
                <a:gd name="connsiteX10" fmla="*/ 3613540 w 4279242"/>
                <a:gd name="connsiteY10" fmla="*/ 471193 h 2955834"/>
                <a:gd name="connsiteX11" fmla="*/ 3590259 w 4279242"/>
                <a:gd name="connsiteY11" fmla="*/ 538992 h 2955834"/>
                <a:gd name="connsiteX12" fmla="*/ 3627481 w 4279242"/>
                <a:gd name="connsiteY12" fmla="*/ 542199 h 2955834"/>
                <a:gd name="connsiteX13" fmla="*/ 3897516 w 4279242"/>
                <a:gd name="connsiteY13" fmla="*/ 570174 h 2955834"/>
                <a:gd name="connsiteX14" fmla="*/ 4161464 w 4279242"/>
                <a:gd name="connsiteY14" fmla="*/ 628539 h 2955834"/>
                <a:gd name="connsiteX15" fmla="*/ 4244506 w 4279242"/>
                <a:gd name="connsiteY15" fmla="*/ 669200 h 2955834"/>
                <a:gd name="connsiteX16" fmla="*/ 4278010 w 4279242"/>
                <a:gd name="connsiteY16" fmla="*/ 750290 h 2955834"/>
                <a:gd name="connsiteX17" fmla="*/ 4171966 w 4279242"/>
                <a:gd name="connsiteY17" fmla="*/ 1083663 h 2955834"/>
                <a:gd name="connsiteX18" fmla="*/ 3980651 w 4279242"/>
                <a:gd name="connsiteY18" fmla="*/ 1419965 h 2955834"/>
                <a:gd name="connsiteX19" fmla="*/ 3974377 w 4279242"/>
                <a:gd name="connsiteY19" fmla="*/ 1439017 h 2955834"/>
                <a:gd name="connsiteX20" fmla="*/ 3967686 w 4279242"/>
                <a:gd name="connsiteY20" fmla="*/ 1668159 h 2955834"/>
                <a:gd name="connsiteX21" fmla="*/ 3960018 w 4279242"/>
                <a:gd name="connsiteY21" fmla="*/ 2171984 h 2955834"/>
                <a:gd name="connsiteX22" fmla="*/ 3960576 w 4279242"/>
                <a:gd name="connsiteY22" fmla="*/ 2517718 h 2955834"/>
                <a:gd name="connsiteX23" fmla="*/ 3970381 w 4279242"/>
                <a:gd name="connsiteY23" fmla="*/ 2654339 h 2955834"/>
                <a:gd name="connsiteX24" fmla="*/ 3992500 w 4279242"/>
                <a:gd name="connsiteY24" fmla="*/ 2744072 h 2955834"/>
                <a:gd name="connsiteX25" fmla="*/ 4011367 w 4279242"/>
                <a:gd name="connsiteY25" fmla="*/ 2875813 h 2955834"/>
                <a:gd name="connsiteX26" fmla="*/ 4018477 w 4279242"/>
                <a:gd name="connsiteY26" fmla="*/ 2945936 h 2955834"/>
                <a:gd name="connsiteX27" fmla="*/ 3943103 w 4279242"/>
                <a:gd name="connsiteY27" fmla="*/ 2952813 h 2955834"/>
                <a:gd name="connsiteX28" fmla="*/ 3755691 w 4279242"/>
                <a:gd name="connsiteY28" fmla="*/ 2955044 h 2955834"/>
                <a:gd name="connsiteX29" fmla="*/ 3469670 w 4279242"/>
                <a:gd name="connsiteY29" fmla="*/ 2899280 h 2955834"/>
                <a:gd name="connsiteX30" fmla="*/ 3343830 w 4279242"/>
                <a:gd name="connsiteY30" fmla="*/ 2796397 h 2955834"/>
                <a:gd name="connsiteX31" fmla="*/ 3329332 w 4279242"/>
                <a:gd name="connsiteY31" fmla="*/ 2764332 h 2955834"/>
                <a:gd name="connsiteX32" fmla="*/ 3352381 w 4279242"/>
                <a:gd name="connsiteY32" fmla="*/ 2713309 h 2955834"/>
                <a:gd name="connsiteX33" fmla="*/ 3432866 w 4279242"/>
                <a:gd name="connsiteY33" fmla="*/ 2701924 h 2955834"/>
                <a:gd name="connsiteX34" fmla="*/ 3666283 w 4279242"/>
                <a:gd name="connsiteY34" fmla="*/ 2733616 h 2955834"/>
                <a:gd name="connsiteX35" fmla="*/ 3751555 w 4279242"/>
                <a:gd name="connsiteY35" fmla="*/ 2748904 h 2955834"/>
                <a:gd name="connsiteX36" fmla="*/ 3821028 w 4279242"/>
                <a:gd name="connsiteY36" fmla="*/ 2725577 h 2955834"/>
                <a:gd name="connsiteX37" fmla="*/ 3823537 w 4279242"/>
                <a:gd name="connsiteY37" fmla="*/ 2681059 h 2955834"/>
                <a:gd name="connsiteX38" fmla="*/ 3782225 w 4279242"/>
                <a:gd name="connsiteY38" fmla="*/ 2649785 h 2955834"/>
                <a:gd name="connsiteX39" fmla="*/ 3646487 w 4279242"/>
                <a:gd name="connsiteY39" fmla="*/ 2602711 h 2955834"/>
                <a:gd name="connsiteX40" fmla="*/ 3389464 w 4279242"/>
                <a:gd name="connsiteY40" fmla="*/ 2530822 h 2955834"/>
                <a:gd name="connsiteX41" fmla="*/ 3255677 w 4279242"/>
                <a:gd name="connsiteY41" fmla="*/ 2464278 h 2955834"/>
                <a:gd name="connsiteX42" fmla="*/ 3235277 w 4279242"/>
                <a:gd name="connsiteY42" fmla="*/ 2444946 h 2955834"/>
                <a:gd name="connsiteX43" fmla="*/ 3215946 w 4279242"/>
                <a:gd name="connsiteY43" fmla="*/ 2438859 h 2955834"/>
                <a:gd name="connsiteX44" fmla="*/ 3072633 w 4279242"/>
                <a:gd name="connsiteY44" fmla="*/ 2455123 h 2955834"/>
                <a:gd name="connsiteX45" fmla="*/ 2985828 w 4279242"/>
                <a:gd name="connsiteY45" fmla="*/ 2460096 h 2955834"/>
                <a:gd name="connsiteX46" fmla="*/ 2886568 w 4279242"/>
                <a:gd name="connsiteY46" fmla="*/ 2415996 h 2955834"/>
                <a:gd name="connsiteX47" fmla="*/ 2830433 w 4279242"/>
                <a:gd name="connsiteY47" fmla="*/ 2392807 h 2955834"/>
                <a:gd name="connsiteX48" fmla="*/ 2580426 w 4279242"/>
                <a:gd name="connsiteY48" fmla="*/ 2394062 h 2955834"/>
                <a:gd name="connsiteX49" fmla="*/ 2467365 w 4279242"/>
                <a:gd name="connsiteY49" fmla="*/ 2383467 h 2955834"/>
                <a:gd name="connsiteX50" fmla="*/ 2411927 w 4279242"/>
                <a:gd name="connsiteY50" fmla="*/ 2361998 h 2955834"/>
                <a:gd name="connsiteX51" fmla="*/ 2167404 w 4279242"/>
                <a:gd name="connsiteY51" fmla="*/ 2229141 h 2955834"/>
                <a:gd name="connsiteX52" fmla="*/ 2108341 w 4279242"/>
                <a:gd name="connsiteY52" fmla="*/ 2176305 h 2955834"/>
                <a:gd name="connsiteX53" fmla="*/ 2107922 w 4279242"/>
                <a:gd name="connsiteY53" fmla="*/ 2110969 h 2955834"/>
                <a:gd name="connsiteX54" fmla="*/ 2215407 w 4279242"/>
                <a:gd name="connsiteY54" fmla="*/ 2020771 h 2955834"/>
                <a:gd name="connsiteX55" fmla="*/ 2538418 w 4279242"/>
                <a:gd name="connsiteY55" fmla="*/ 1870581 h 2955834"/>
                <a:gd name="connsiteX56" fmla="*/ 2665512 w 4279242"/>
                <a:gd name="connsiteY56" fmla="*/ 1857198 h 2955834"/>
                <a:gd name="connsiteX57" fmla="*/ 2718627 w 4279242"/>
                <a:gd name="connsiteY57" fmla="*/ 1865098 h 2955834"/>
                <a:gd name="connsiteX58" fmla="*/ 2758916 w 4279242"/>
                <a:gd name="connsiteY58" fmla="*/ 1866213 h 2955834"/>
                <a:gd name="connsiteX59" fmla="*/ 2776714 w 4279242"/>
                <a:gd name="connsiteY59" fmla="*/ 1856640 h 2955834"/>
                <a:gd name="connsiteX60" fmla="*/ 2769418 w 4279242"/>
                <a:gd name="connsiteY60" fmla="*/ 1837913 h 2955834"/>
                <a:gd name="connsiteX61" fmla="*/ 2685912 w 4279242"/>
                <a:gd name="connsiteY61" fmla="*/ 1790932 h 2955834"/>
                <a:gd name="connsiteX62" fmla="*/ 2519179 w 4279242"/>
                <a:gd name="connsiteY62" fmla="*/ 1756544 h 2955834"/>
                <a:gd name="connsiteX63" fmla="*/ 2388274 w 4279242"/>
                <a:gd name="connsiteY63" fmla="*/ 1754361 h 2955834"/>
                <a:gd name="connsiteX64" fmla="*/ 2320428 w 4279242"/>
                <a:gd name="connsiteY64" fmla="*/ 1762679 h 2955834"/>
                <a:gd name="connsiteX65" fmla="*/ 2287667 w 4279242"/>
                <a:gd name="connsiteY65" fmla="*/ 1758403 h 2955834"/>
                <a:gd name="connsiteX66" fmla="*/ 2240547 w 4279242"/>
                <a:gd name="connsiteY66" fmla="*/ 1746972 h 2955834"/>
                <a:gd name="connsiteX67" fmla="*/ 2009593 w 4279242"/>
                <a:gd name="connsiteY67" fmla="*/ 1721785 h 2955834"/>
                <a:gd name="connsiteX68" fmla="*/ 1913865 w 4279242"/>
                <a:gd name="connsiteY68" fmla="*/ 1709285 h 2955834"/>
                <a:gd name="connsiteX69" fmla="*/ 1811260 w 4279242"/>
                <a:gd name="connsiteY69" fmla="*/ 1632006 h 2955834"/>
                <a:gd name="connsiteX70" fmla="*/ 1901644 w 4279242"/>
                <a:gd name="connsiteY70" fmla="*/ 1623502 h 2955834"/>
                <a:gd name="connsiteX71" fmla="*/ 2037939 w 4279242"/>
                <a:gd name="connsiteY71" fmla="*/ 1609607 h 2955834"/>
                <a:gd name="connsiteX72" fmla="*/ 2148491 w 4279242"/>
                <a:gd name="connsiteY72" fmla="*/ 1596875 h 2955834"/>
                <a:gd name="connsiteX73" fmla="*/ 2302305 w 4279242"/>
                <a:gd name="connsiteY73" fmla="*/ 1576474 h 2955834"/>
                <a:gd name="connsiteX74" fmla="*/ 2465042 w 4279242"/>
                <a:gd name="connsiteY74" fmla="*/ 1544457 h 2955834"/>
                <a:gd name="connsiteX75" fmla="*/ 2548316 w 4279242"/>
                <a:gd name="connsiteY75" fmla="*/ 1513880 h 2955834"/>
                <a:gd name="connsiteX76" fmla="*/ 2699714 w 4279242"/>
                <a:gd name="connsiteY76" fmla="*/ 1481862 h 2955834"/>
                <a:gd name="connsiteX77" fmla="*/ 2864821 w 4279242"/>
                <a:gd name="connsiteY77" fmla="*/ 1462484 h 2955834"/>
                <a:gd name="connsiteX78" fmla="*/ 3053209 w 4279242"/>
                <a:gd name="connsiteY78" fmla="*/ 1452911 h 2955834"/>
                <a:gd name="connsiteX79" fmla="*/ 3011433 w 4279242"/>
                <a:gd name="connsiteY79" fmla="*/ 1418152 h 2955834"/>
                <a:gd name="connsiteX80" fmla="*/ 2726155 w 4279242"/>
                <a:gd name="connsiteY80" fmla="*/ 1289942 h 2955834"/>
                <a:gd name="connsiteX81" fmla="*/ 2442923 w 4279242"/>
                <a:gd name="connsiteY81" fmla="*/ 1265964 h 2955834"/>
                <a:gd name="connsiteX82" fmla="*/ 2423544 w 4279242"/>
                <a:gd name="connsiteY82" fmla="*/ 1251512 h 2955834"/>
                <a:gd name="connsiteX83" fmla="*/ 2442365 w 4279242"/>
                <a:gd name="connsiteY83" fmla="*/ 1209085 h 2955834"/>
                <a:gd name="connsiteX84" fmla="*/ 2500498 w 4279242"/>
                <a:gd name="connsiteY84" fmla="*/ 1197514 h 2955834"/>
                <a:gd name="connsiteX85" fmla="*/ 2593577 w 4279242"/>
                <a:gd name="connsiteY85" fmla="*/ 1196724 h 2955834"/>
                <a:gd name="connsiteX86" fmla="*/ 2685262 w 4279242"/>
                <a:gd name="connsiteY86" fmla="*/ 1191427 h 2955834"/>
                <a:gd name="connsiteX87" fmla="*/ 2763749 w 4279242"/>
                <a:gd name="connsiteY87" fmla="*/ 1210293 h 2955834"/>
                <a:gd name="connsiteX88" fmla="*/ 2774112 w 4279242"/>
                <a:gd name="connsiteY88" fmla="*/ 1211827 h 2955834"/>
                <a:gd name="connsiteX89" fmla="*/ 2927555 w 4279242"/>
                <a:gd name="connsiteY89" fmla="*/ 1204206 h 2955834"/>
                <a:gd name="connsiteX90" fmla="*/ 2927555 w 4279242"/>
                <a:gd name="connsiteY90" fmla="*/ 1188546 h 2955834"/>
                <a:gd name="connsiteX91" fmla="*/ 2958782 w 4279242"/>
                <a:gd name="connsiteY91" fmla="*/ 1157550 h 2955834"/>
                <a:gd name="connsiteX92" fmla="*/ 3064687 w 4279242"/>
                <a:gd name="connsiteY92" fmla="*/ 1173815 h 2955834"/>
                <a:gd name="connsiteX93" fmla="*/ 3151818 w 4279242"/>
                <a:gd name="connsiteY93" fmla="*/ 1204764 h 2955834"/>
                <a:gd name="connsiteX94" fmla="*/ 3174588 w 4279242"/>
                <a:gd name="connsiteY94" fmla="*/ 1219355 h 2955834"/>
                <a:gd name="connsiteX95" fmla="*/ 3269990 w 4279242"/>
                <a:gd name="connsiteY95" fmla="*/ 1152996 h 2955834"/>
                <a:gd name="connsiteX96" fmla="*/ 3421527 w 4279242"/>
                <a:gd name="connsiteY96" fmla="*/ 1150301 h 2955834"/>
                <a:gd name="connsiteX97" fmla="*/ 3386303 w 4279242"/>
                <a:gd name="connsiteY97" fmla="*/ 1131806 h 2955834"/>
                <a:gd name="connsiteX98" fmla="*/ 3017892 w 4279242"/>
                <a:gd name="connsiteY98" fmla="*/ 1010892 h 2955834"/>
                <a:gd name="connsiteX99" fmla="*/ 2795860 w 4279242"/>
                <a:gd name="connsiteY99" fmla="*/ 995185 h 2955834"/>
                <a:gd name="connsiteX100" fmla="*/ 2368989 w 4279242"/>
                <a:gd name="connsiteY100" fmla="*/ 906939 h 2955834"/>
                <a:gd name="connsiteX101" fmla="*/ 2308764 w 4279242"/>
                <a:gd name="connsiteY101" fmla="*/ 872366 h 2955834"/>
                <a:gd name="connsiteX102" fmla="*/ 2290502 w 4279242"/>
                <a:gd name="connsiteY102" fmla="*/ 840348 h 2955834"/>
                <a:gd name="connsiteX103" fmla="*/ 2320382 w 4279242"/>
                <a:gd name="connsiteY103" fmla="*/ 823805 h 2955834"/>
                <a:gd name="connsiteX104" fmla="*/ 2393432 w 4279242"/>
                <a:gd name="connsiteY104" fmla="*/ 817439 h 2955834"/>
                <a:gd name="connsiteX105" fmla="*/ 2611607 w 4279242"/>
                <a:gd name="connsiteY105" fmla="*/ 821156 h 2955834"/>
                <a:gd name="connsiteX106" fmla="*/ 2789122 w 4279242"/>
                <a:gd name="connsiteY106" fmla="*/ 829195 h 2955834"/>
                <a:gd name="connsiteX107" fmla="*/ 2968820 w 4279242"/>
                <a:gd name="connsiteY107" fmla="*/ 840581 h 2955834"/>
                <a:gd name="connsiteX108" fmla="*/ 3099632 w 4279242"/>
                <a:gd name="connsiteY108" fmla="*/ 848713 h 2955834"/>
                <a:gd name="connsiteX109" fmla="*/ 3231606 w 4279242"/>
                <a:gd name="connsiteY109" fmla="*/ 857495 h 2955834"/>
                <a:gd name="connsiteX110" fmla="*/ 3329564 w 4279242"/>
                <a:gd name="connsiteY110" fmla="*/ 860144 h 2955834"/>
                <a:gd name="connsiteX111" fmla="*/ 3526781 w 4279242"/>
                <a:gd name="connsiteY111" fmla="*/ 853267 h 2955834"/>
                <a:gd name="connsiteX112" fmla="*/ 3715076 w 4279242"/>
                <a:gd name="connsiteY112" fmla="*/ 841556 h 2955834"/>
                <a:gd name="connsiteX113" fmla="*/ 3884458 w 4279242"/>
                <a:gd name="connsiteY113" fmla="*/ 826314 h 2955834"/>
                <a:gd name="connsiteX114" fmla="*/ 4193854 w 4279242"/>
                <a:gd name="connsiteY114" fmla="*/ 765067 h 2955834"/>
                <a:gd name="connsiteX115" fmla="*/ 4256030 w 4279242"/>
                <a:gd name="connsiteY115" fmla="*/ 734258 h 2955834"/>
                <a:gd name="connsiteX116" fmla="*/ 4262490 w 4279242"/>
                <a:gd name="connsiteY116" fmla="*/ 702798 h 2955834"/>
                <a:gd name="connsiteX117" fmla="*/ 4230147 w 4279242"/>
                <a:gd name="connsiteY117" fmla="*/ 671896 h 2955834"/>
                <a:gd name="connsiteX118" fmla="*/ 4103888 w 4279242"/>
                <a:gd name="connsiteY118" fmla="*/ 621011 h 2955834"/>
                <a:gd name="connsiteX119" fmla="*/ 3882321 w 4279242"/>
                <a:gd name="connsiteY119" fmla="*/ 578863 h 2955834"/>
                <a:gd name="connsiteX120" fmla="*/ 3662240 w 4279242"/>
                <a:gd name="connsiteY120" fmla="*/ 555071 h 2955834"/>
                <a:gd name="connsiteX121" fmla="*/ 3515536 w 4279242"/>
                <a:gd name="connsiteY121" fmla="*/ 546939 h 2955834"/>
                <a:gd name="connsiteX122" fmla="*/ 3362650 w 4279242"/>
                <a:gd name="connsiteY122" fmla="*/ 537924 h 2955834"/>
                <a:gd name="connsiteX123" fmla="*/ 3228167 w 4279242"/>
                <a:gd name="connsiteY123" fmla="*/ 529698 h 2955834"/>
                <a:gd name="connsiteX124" fmla="*/ 3036805 w 4279242"/>
                <a:gd name="connsiteY124" fmla="*/ 513202 h 2955834"/>
                <a:gd name="connsiteX125" fmla="*/ 2909013 w 4279242"/>
                <a:gd name="connsiteY125" fmla="*/ 500237 h 2955834"/>
                <a:gd name="connsiteX126" fmla="*/ 2769465 w 4279242"/>
                <a:gd name="connsiteY126" fmla="*/ 483368 h 2955834"/>
                <a:gd name="connsiteX127" fmla="*/ 2624712 w 4279242"/>
                <a:gd name="connsiteY127" fmla="*/ 460784 h 2955834"/>
                <a:gd name="connsiteX128" fmla="*/ 2562442 w 4279242"/>
                <a:gd name="connsiteY128" fmla="*/ 444101 h 2955834"/>
                <a:gd name="connsiteX129" fmla="*/ 2549384 w 4279242"/>
                <a:gd name="connsiteY129" fmla="*/ 437549 h 2955834"/>
                <a:gd name="connsiteX130" fmla="*/ 2549477 w 4279242"/>
                <a:gd name="connsiteY130" fmla="*/ 419937 h 2955834"/>
                <a:gd name="connsiteX131" fmla="*/ 2602267 w 4279242"/>
                <a:gd name="connsiteY131" fmla="*/ 398189 h 2955834"/>
                <a:gd name="connsiteX132" fmla="*/ 2790005 w 4279242"/>
                <a:gd name="connsiteY132" fmla="*/ 361060 h 2955834"/>
                <a:gd name="connsiteX133" fmla="*/ 2942750 w 4279242"/>
                <a:gd name="connsiteY133" fmla="*/ 341961 h 2955834"/>
                <a:gd name="connsiteX134" fmla="*/ 3095636 w 4279242"/>
                <a:gd name="connsiteY134" fmla="*/ 333875 h 2955834"/>
                <a:gd name="connsiteX135" fmla="*/ 3361489 w 4279242"/>
                <a:gd name="connsiteY135" fmla="*/ 324535 h 2955834"/>
                <a:gd name="connsiteX136" fmla="*/ 3531800 w 4279242"/>
                <a:gd name="connsiteY136" fmla="*/ 319005 h 2955834"/>
                <a:gd name="connsiteX137" fmla="*/ 3610195 w 4279242"/>
                <a:gd name="connsiteY137" fmla="*/ 316403 h 2955834"/>
                <a:gd name="connsiteX138" fmla="*/ 3620185 w 4279242"/>
                <a:gd name="connsiteY138" fmla="*/ 300928 h 2955834"/>
                <a:gd name="connsiteX139" fmla="*/ 3596997 w 4279242"/>
                <a:gd name="connsiteY139" fmla="*/ 271606 h 2955834"/>
                <a:gd name="connsiteX140" fmla="*/ 3382539 w 4279242"/>
                <a:gd name="connsiteY140" fmla="*/ 158452 h 2955834"/>
                <a:gd name="connsiteX141" fmla="*/ 3257071 w 4279242"/>
                <a:gd name="connsiteY141" fmla="*/ 140143 h 2955834"/>
                <a:gd name="connsiteX142" fmla="*/ 3079975 w 4279242"/>
                <a:gd name="connsiteY142" fmla="*/ 115189 h 2955834"/>
                <a:gd name="connsiteX143" fmla="*/ 3052233 w 4279242"/>
                <a:gd name="connsiteY143" fmla="*/ 102781 h 2955834"/>
                <a:gd name="connsiteX144" fmla="*/ 3048701 w 4279242"/>
                <a:gd name="connsiteY144" fmla="*/ 77595 h 2955834"/>
                <a:gd name="connsiteX145" fmla="*/ 3082671 w 4279242"/>
                <a:gd name="connsiteY145" fmla="*/ 52222 h 2955834"/>
                <a:gd name="connsiteX146" fmla="*/ 3190015 w 4279242"/>
                <a:gd name="connsiteY146" fmla="*/ 13141 h 2955834"/>
                <a:gd name="connsiteX147" fmla="*/ 3177004 w 4279242"/>
                <a:gd name="connsiteY147" fmla="*/ 455 h 2955834"/>
                <a:gd name="connsiteX148" fmla="*/ 3184997 w 4279242"/>
                <a:gd name="connsiteY148" fmla="*/ 5613 h 2955834"/>
                <a:gd name="connsiteX149" fmla="*/ 3177004 w 4279242"/>
                <a:gd name="connsiteY149" fmla="*/ 10632 h 2955834"/>
                <a:gd name="connsiteX150" fmla="*/ 3094892 w 4279242"/>
                <a:gd name="connsiteY150" fmla="*/ 22621 h 2955834"/>
                <a:gd name="connsiteX151" fmla="*/ 2933363 w 4279242"/>
                <a:gd name="connsiteY151" fmla="*/ 64444 h 2955834"/>
                <a:gd name="connsiteX152" fmla="*/ 2882990 w 4279242"/>
                <a:gd name="connsiteY152" fmla="*/ 93209 h 2955834"/>
                <a:gd name="connsiteX153" fmla="*/ 2868910 w 4279242"/>
                <a:gd name="connsiteY153" fmla="*/ 126760 h 2955834"/>
                <a:gd name="connsiteX154" fmla="*/ 2880388 w 4279242"/>
                <a:gd name="connsiteY154" fmla="*/ 137494 h 2955834"/>
                <a:gd name="connsiteX155" fmla="*/ 3072494 w 4279242"/>
                <a:gd name="connsiteY155" fmla="*/ 179131 h 2955834"/>
                <a:gd name="connsiteX156" fmla="*/ 3233139 w 4279242"/>
                <a:gd name="connsiteY156" fmla="*/ 218677 h 2955834"/>
                <a:gd name="connsiteX157" fmla="*/ 3293364 w 4279242"/>
                <a:gd name="connsiteY157" fmla="*/ 228528 h 2955834"/>
                <a:gd name="connsiteX158" fmla="*/ 3303680 w 4279242"/>
                <a:gd name="connsiteY158" fmla="*/ 248696 h 2955834"/>
                <a:gd name="connsiteX159" fmla="*/ 3260324 w 4279242"/>
                <a:gd name="connsiteY159" fmla="*/ 272117 h 2955834"/>
                <a:gd name="connsiteX160" fmla="*/ 3165944 w 4279242"/>
                <a:gd name="connsiteY160" fmla="*/ 274487 h 2955834"/>
                <a:gd name="connsiteX161" fmla="*/ 2948977 w 4279242"/>
                <a:gd name="connsiteY161" fmla="*/ 277879 h 2955834"/>
                <a:gd name="connsiteX162" fmla="*/ 2841958 w 4279242"/>
                <a:gd name="connsiteY162" fmla="*/ 288010 h 2955834"/>
                <a:gd name="connsiteX163" fmla="*/ 2673040 w 4279242"/>
                <a:gd name="connsiteY163" fmla="*/ 314404 h 2955834"/>
                <a:gd name="connsiteX164" fmla="*/ 2362344 w 4279242"/>
                <a:gd name="connsiteY164" fmla="*/ 400234 h 2955834"/>
                <a:gd name="connsiteX165" fmla="*/ 2279721 w 4279242"/>
                <a:gd name="connsiteY165" fmla="*/ 455812 h 2955834"/>
                <a:gd name="connsiteX166" fmla="*/ 2259646 w 4279242"/>
                <a:gd name="connsiteY166" fmla="*/ 489456 h 2955834"/>
                <a:gd name="connsiteX167" fmla="*/ 2350634 w 4279242"/>
                <a:gd name="connsiteY167" fmla="*/ 500608 h 2955834"/>
                <a:gd name="connsiteX168" fmla="*/ 2480377 w 4279242"/>
                <a:gd name="connsiteY168" fmla="*/ 516873 h 2955834"/>
                <a:gd name="connsiteX169" fmla="*/ 2607750 w 4279242"/>
                <a:gd name="connsiteY169" fmla="*/ 532487 h 2955834"/>
                <a:gd name="connsiteX170" fmla="*/ 2737540 w 4279242"/>
                <a:gd name="connsiteY170" fmla="*/ 548519 h 2955834"/>
                <a:gd name="connsiteX171" fmla="*/ 2871094 w 4279242"/>
                <a:gd name="connsiteY171" fmla="*/ 564272 h 2955834"/>
                <a:gd name="connsiteX172" fmla="*/ 2997538 w 4279242"/>
                <a:gd name="connsiteY172" fmla="*/ 577887 h 2955834"/>
                <a:gd name="connsiteX173" fmla="*/ 3080626 w 4279242"/>
                <a:gd name="connsiteY173" fmla="*/ 583928 h 2955834"/>
                <a:gd name="connsiteX174" fmla="*/ 3230723 w 4279242"/>
                <a:gd name="connsiteY174" fmla="*/ 595639 h 2955834"/>
                <a:gd name="connsiteX175" fmla="*/ 3351405 w 4279242"/>
                <a:gd name="connsiteY175" fmla="*/ 606188 h 2955834"/>
                <a:gd name="connsiteX176" fmla="*/ 3492440 w 4279242"/>
                <a:gd name="connsiteY176" fmla="*/ 621662 h 2955834"/>
                <a:gd name="connsiteX177" fmla="*/ 3643653 w 4279242"/>
                <a:gd name="connsiteY177" fmla="*/ 642991 h 2955834"/>
                <a:gd name="connsiteX178" fmla="*/ 3850954 w 4279242"/>
                <a:gd name="connsiteY178" fmla="*/ 692063 h 2955834"/>
                <a:gd name="connsiteX179" fmla="*/ 3885295 w 4279242"/>
                <a:gd name="connsiteY179" fmla="*/ 710419 h 2955834"/>
                <a:gd name="connsiteX180" fmla="*/ 3899190 w 4279242"/>
                <a:gd name="connsiteY180" fmla="*/ 718086 h 2955834"/>
                <a:gd name="connsiteX181" fmla="*/ 3894914 w 4279242"/>
                <a:gd name="connsiteY181" fmla="*/ 723430 h 2955834"/>
                <a:gd name="connsiteX182" fmla="*/ 3798071 w 4279242"/>
                <a:gd name="connsiteY182" fmla="*/ 733328 h 2955834"/>
                <a:gd name="connsiteX183" fmla="*/ 3645465 w 4279242"/>
                <a:gd name="connsiteY183" fmla="*/ 744899 h 2955834"/>
                <a:gd name="connsiteX184" fmla="*/ 3435979 w 4279242"/>
                <a:gd name="connsiteY184" fmla="*/ 748571 h 2955834"/>
                <a:gd name="connsiteX185" fmla="*/ 3116036 w 4279242"/>
                <a:gd name="connsiteY185" fmla="*/ 743087 h 2955834"/>
                <a:gd name="connsiteX186" fmla="*/ 2810916 w 4279242"/>
                <a:gd name="connsiteY186" fmla="*/ 734072 h 2955834"/>
                <a:gd name="connsiteX187" fmla="*/ 2632054 w 4279242"/>
                <a:gd name="connsiteY187" fmla="*/ 728403 h 2955834"/>
                <a:gd name="connsiteX188" fmla="*/ 2393386 w 4279242"/>
                <a:gd name="connsiteY188" fmla="*/ 716832 h 2955834"/>
                <a:gd name="connsiteX189" fmla="*/ 1985847 w 4279242"/>
                <a:gd name="connsiteY189" fmla="*/ 700103 h 2955834"/>
                <a:gd name="connsiteX190" fmla="*/ 1872553 w 4279242"/>
                <a:gd name="connsiteY190" fmla="*/ 709118 h 2955834"/>
                <a:gd name="connsiteX191" fmla="*/ 1859077 w 4279242"/>
                <a:gd name="connsiteY191" fmla="*/ 714369 h 2955834"/>
                <a:gd name="connsiteX192" fmla="*/ 1712326 w 4279242"/>
                <a:gd name="connsiteY192" fmla="*/ 781982 h 2955834"/>
                <a:gd name="connsiteX193" fmla="*/ 1508975 w 4279242"/>
                <a:gd name="connsiteY193" fmla="*/ 827151 h 2955834"/>
                <a:gd name="connsiteX194" fmla="*/ 1429837 w 4279242"/>
                <a:gd name="connsiteY194" fmla="*/ 846808 h 2955834"/>
                <a:gd name="connsiteX195" fmla="*/ 1410598 w 4279242"/>
                <a:gd name="connsiteY195" fmla="*/ 859215 h 2955834"/>
                <a:gd name="connsiteX196" fmla="*/ 1409204 w 4279242"/>
                <a:gd name="connsiteY196" fmla="*/ 871901 h 2955834"/>
                <a:gd name="connsiteX197" fmla="*/ 1420125 w 4279242"/>
                <a:gd name="connsiteY197" fmla="*/ 879011 h 2955834"/>
                <a:gd name="connsiteX198" fmla="*/ 1548660 w 4279242"/>
                <a:gd name="connsiteY198" fmla="*/ 901409 h 2955834"/>
                <a:gd name="connsiteX199" fmla="*/ 1694063 w 4279242"/>
                <a:gd name="connsiteY199" fmla="*/ 936773 h 2955834"/>
                <a:gd name="connsiteX200" fmla="*/ 1860471 w 4279242"/>
                <a:gd name="connsiteY200" fmla="*/ 955918 h 2955834"/>
                <a:gd name="connsiteX201" fmla="*/ 2004574 w 4279242"/>
                <a:gd name="connsiteY201" fmla="*/ 966560 h 2955834"/>
                <a:gd name="connsiteX202" fmla="*/ 2163361 w 4279242"/>
                <a:gd name="connsiteY202" fmla="*/ 978038 h 2955834"/>
                <a:gd name="connsiteX203" fmla="*/ 2270799 w 4279242"/>
                <a:gd name="connsiteY203" fmla="*/ 986263 h 2955834"/>
                <a:gd name="connsiteX204" fmla="*/ 2544598 w 4279242"/>
                <a:gd name="connsiteY204" fmla="*/ 1042817 h 2955834"/>
                <a:gd name="connsiteX205" fmla="*/ 2611096 w 4279242"/>
                <a:gd name="connsiteY205" fmla="*/ 1093004 h 2955834"/>
                <a:gd name="connsiteX206" fmla="*/ 2614953 w 4279242"/>
                <a:gd name="connsiteY206" fmla="*/ 1100857 h 2955834"/>
                <a:gd name="connsiteX207" fmla="*/ 2567136 w 4279242"/>
                <a:gd name="connsiteY207" fmla="*/ 1103738 h 2955834"/>
                <a:gd name="connsiteX208" fmla="*/ 2381257 w 4279242"/>
                <a:gd name="connsiteY208" fmla="*/ 1114426 h 2955834"/>
                <a:gd name="connsiteX209" fmla="*/ 2142682 w 4279242"/>
                <a:gd name="connsiteY209" fmla="*/ 1138219 h 2955834"/>
                <a:gd name="connsiteX210" fmla="*/ 1899227 w 4279242"/>
                <a:gd name="connsiteY210" fmla="*/ 1182737 h 2955834"/>
                <a:gd name="connsiteX211" fmla="*/ 1806938 w 4279242"/>
                <a:gd name="connsiteY211" fmla="*/ 1217450 h 2955834"/>
                <a:gd name="connsiteX212" fmla="*/ 1764651 w 4279242"/>
                <a:gd name="connsiteY212" fmla="*/ 1257181 h 2955834"/>
                <a:gd name="connsiteX213" fmla="*/ 1796854 w 4279242"/>
                <a:gd name="connsiteY213" fmla="*/ 1263083 h 2955834"/>
                <a:gd name="connsiteX214" fmla="*/ 2013682 w 4279242"/>
                <a:gd name="connsiteY214" fmla="*/ 1271076 h 2955834"/>
                <a:gd name="connsiteX215" fmla="*/ 2326237 w 4279242"/>
                <a:gd name="connsiteY215" fmla="*/ 1303000 h 2955834"/>
                <a:gd name="connsiteX216" fmla="*/ 2411741 w 4279242"/>
                <a:gd name="connsiteY216" fmla="*/ 1327025 h 2955834"/>
                <a:gd name="connsiteX217" fmla="*/ 2436417 w 4279242"/>
                <a:gd name="connsiteY217" fmla="*/ 1342314 h 2955834"/>
                <a:gd name="connsiteX218" fmla="*/ 2438740 w 4279242"/>
                <a:gd name="connsiteY218" fmla="*/ 1373588 h 2955834"/>
                <a:gd name="connsiteX219" fmla="*/ 2418851 w 4279242"/>
                <a:gd name="connsiteY219" fmla="*/ 1391432 h 2955834"/>
                <a:gd name="connsiteX220" fmla="*/ 2277165 w 4279242"/>
                <a:gd name="connsiteY220" fmla="*/ 1444547 h 2955834"/>
                <a:gd name="connsiteX221" fmla="*/ 2084502 w 4279242"/>
                <a:gd name="connsiteY221" fmla="*/ 1459557 h 2955834"/>
                <a:gd name="connsiteX222" fmla="*/ 1830917 w 4279242"/>
                <a:gd name="connsiteY222" fmla="*/ 1467735 h 2955834"/>
                <a:gd name="connsiteX223" fmla="*/ 1574311 w 4279242"/>
                <a:gd name="connsiteY223" fmla="*/ 1494084 h 2955834"/>
                <a:gd name="connsiteX224" fmla="*/ 1564552 w 4279242"/>
                <a:gd name="connsiteY224" fmla="*/ 1498452 h 2955834"/>
                <a:gd name="connsiteX225" fmla="*/ 1425515 w 4279242"/>
                <a:gd name="connsiteY225" fmla="*/ 1562255 h 2955834"/>
                <a:gd name="connsiteX226" fmla="*/ 1138797 w 4279242"/>
                <a:gd name="connsiteY226" fmla="*/ 1578426 h 2955834"/>
                <a:gd name="connsiteX227" fmla="*/ 870435 w 4279242"/>
                <a:gd name="connsiteY227" fmla="*/ 1572943 h 2955834"/>
                <a:gd name="connsiteX228" fmla="*/ 730700 w 4279242"/>
                <a:gd name="connsiteY228" fmla="*/ 1613650 h 2955834"/>
                <a:gd name="connsiteX229" fmla="*/ 682047 w 4279242"/>
                <a:gd name="connsiteY229" fmla="*/ 1698457 h 2955834"/>
                <a:gd name="connsiteX230" fmla="*/ 742039 w 4279242"/>
                <a:gd name="connsiteY230" fmla="*/ 1707054 h 2955834"/>
                <a:gd name="connsiteX231" fmla="*/ 913605 w 4279242"/>
                <a:gd name="connsiteY231" fmla="*/ 1732612 h 2955834"/>
                <a:gd name="connsiteX232" fmla="*/ 1145024 w 4279242"/>
                <a:gd name="connsiteY232" fmla="*/ 1776108 h 2955834"/>
                <a:gd name="connsiteX233" fmla="*/ 1387363 w 4279242"/>
                <a:gd name="connsiteY233" fmla="*/ 1845116 h 2955834"/>
                <a:gd name="connsiteX234" fmla="*/ 1448843 w 4279242"/>
                <a:gd name="connsiteY234" fmla="*/ 1879829 h 2955834"/>
                <a:gd name="connsiteX235" fmla="*/ 1457115 w 4279242"/>
                <a:gd name="connsiteY235" fmla="*/ 1937916 h 2955834"/>
                <a:gd name="connsiteX236" fmla="*/ 1385179 w 4279242"/>
                <a:gd name="connsiteY236" fmla="*/ 1997955 h 2955834"/>
                <a:gd name="connsiteX237" fmla="*/ 1130386 w 4279242"/>
                <a:gd name="connsiteY237" fmla="*/ 2111712 h 2955834"/>
                <a:gd name="connsiteX238" fmla="*/ 849198 w 4279242"/>
                <a:gd name="connsiteY238" fmla="*/ 2186993 h 2955834"/>
                <a:gd name="connsiteX239" fmla="*/ 716527 w 4279242"/>
                <a:gd name="connsiteY239" fmla="*/ 2198332 h 2955834"/>
                <a:gd name="connsiteX240" fmla="*/ 661089 w 4279242"/>
                <a:gd name="connsiteY240" fmla="*/ 2205070 h 2955834"/>
                <a:gd name="connsiteX241" fmla="*/ 539942 w 4279242"/>
                <a:gd name="connsiteY241" fmla="*/ 2206232 h 2955834"/>
                <a:gd name="connsiteX242" fmla="*/ 472608 w 4279242"/>
                <a:gd name="connsiteY242" fmla="*/ 2205302 h 2955834"/>
                <a:gd name="connsiteX243" fmla="*/ 435943 w 4279242"/>
                <a:gd name="connsiteY243" fmla="*/ 2247961 h 2955834"/>
                <a:gd name="connsiteX244" fmla="*/ 447049 w 4279242"/>
                <a:gd name="connsiteY244" fmla="*/ 2261577 h 2955834"/>
                <a:gd name="connsiteX245" fmla="*/ 496679 w 4279242"/>
                <a:gd name="connsiteY245" fmla="*/ 2278399 h 2955834"/>
                <a:gd name="connsiteX246" fmla="*/ 515732 w 4279242"/>
                <a:gd name="connsiteY246" fmla="*/ 2304515 h 2955834"/>
                <a:gd name="connsiteX247" fmla="*/ 503975 w 4279242"/>
                <a:gd name="connsiteY247" fmla="*/ 2320547 h 2955834"/>
                <a:gd name="connsiteX248" fmla="*/ 464197 w 4279242"/>
                <a:gd name="connsiteY248" fmla="*/ 2324497 h 2955834"/>
                <a:gd name="connsiteX249" fmla="*/ 236263 w 4279242"/>
                <a:gd name="connsiteY249" fmla="*/ 2403588 h 2955834"/>
                <a:gd name="connsiteX250" fmla="*/ 211866 w 4279242"/>
                <a:gd name="connsiteY250" fmla="*/ 2425940 h 2955834"/>
                <a:gd name="connsiteX251" fmla="*/ 207684 w 4279242"/>
                <a:gd name="connsiteY251" fmla="*/ 2430587 h 2955834"/>
                <a:gd name="connsiteX252" fmla="*/ 234543 w 4279242"/>
                <a:gd name="connsiteY252" fmla="*/ 2436024 h 2955834"/>
                <a:gd name="connsiteX253" fmla="*/ 259033 w 4279242"/>
                <a:gd name="connsiteY253" fmla="*/ 2459259 h 2955834"/>
                <a:gd name="connsiteX254" fmla="*/ 227898 w 4279242"/>
                <a:gd name="connsiteY254" fmla="*/ 2487141 h 2955834"/>
                <a:gd name="connsiteX255" fmla="*/ 177107 w 4279242"/>
                <a:gd name="connsiteY255" fmla="*/ 2491509 h 2955834"/>
                <a:gd name="connsiteX256" fmla="*/ 50570 w 4279242"/>
                <a:gd name="connsiteY256" fmla="*/ 2588119 h 2955834"/>
                <a:gd name="connsiteX257" fmla="*/ 14184 w 4279242"/>
                <a:gd name="connsiteY257" fmla="*/ 2647972 h 2955834"/>
                <a:gd name="connsiteX258" fmla="*/ 467264 w 4279242"/>
                <a:gd name="connsiteY258" fmla="*/ 2859967 h 2955834"/>
                <a:gd name="connsiteX259" fmla="*/ 466009 w 4279242"/>
                <a:gd name="connsiteY259" fmla="*/ 2863917 h 2955834"/>
                <a:gd name="connsiteX260" fmla="*/ 360569 w 4279242"/>
                <a:gd name="connsiteY260" fmla="*/ 2911409 h 2955834"/>
                <a:gd name="connsiteX261" fmla="*/ 316330 w 4279242"/>
                <a:gd name="connsiteY261" fmla="*/ 2931995 h 2955834"/>
                <a:gd name="connsiteX262" fmla="*/ 254432 w 4279242"/>
                <a:gd name="connsiteY262" fmla="*/ 2946122 h 2955834"/>
                <a:gd name="connsiteX263" fmla="*/ 101129 w 4279242"/>
                <a:gd name="connsiteY263" fmla="*/ 2945843 h 2955834"/>
                <a:gd name="connsiteX264" fmla="*/ 87746 w 4279242"/>
                <a:gd name="connsiteY264" fmla="*/ 2938594 h 2955834"/>
                <a:gd name="connsiteX265" fmla="*/ 8143 w 4279242"/>
                <a:gd name="connsiteY265" fmla="*/ 2718931 h 2955834"/>
                <a:gd name="connsiteX266" fmla="*/ 290 w 4279242"/>
                <a:gd name="connsiteY266" fmla="*/ 2662146 h 2955834"/>
                <a:gd name="connsiteX267" fmla="*/ 9909 w 4279242"/>
                <a:gd name="connsiteY267" fmla="*/ 2634961 h 2955834"/>
                <a:gd name="connsiteX268" fmla="*/ 103824 w 4279242"/>
                <a:gd name="connsiteY268" fmla="*/ 2515952 h 2955834"/>
                <a:gd name="connsiteX269" fmla="*/ 192488 w 4279242"/>
                <a:gd name="connsiteY269" fmla="*/ 2476453 h 2955834"/>
                <a:gd name="connsiteX270" fmla="*/ 192721 w 4279242"/>
                <a:gd name="connsiteY270" fmla="*/ 2440113 h 2955834"/>
                <a:gd name="connsiteX271" fmla="*/ 198204 w 4279242"/>
                <a:gd name="connsiteY271" fmla="*/ 2424871 h 2955834"/>
                <a:gd name="connsiteX272" fmla="*/ 384826 w 4279242"/>
                <a:gd name="connsiteY272" fmla="*/ 2314738 h 2955834"/>
                <a:gd name="connsiteX273" fmla="*/ 420515 w 4279242"/>
                <a:gd name="connsiteY273" fmla="*/ 2309394 h 2955834"/>
                <a:gd name="connsiteX274" fmla="*/ 425580 w 4279242"/>
                <a:gd name="connsiteY274" fmla="*/ 2256094 h 2955834"/>
                <a:gd name="connsiteX275" fmla="*/ 484364 w 4279242"/>
                <a:gd name="connsiteY275" fmla="*/ 2193359 h 2955834"/>
                <a:gd name="connsiteX276" fmla="*/ 559041 w 4279242"/>
                <a:gd name="connsiteY276" fmla="*/ 2196334 h 2955834"/>
                <a:gd name="connsiteX277" fmla="*/ 672660 w 4279242"/>
                <a:gd name="connsiteY277" fmla="*/ 2192895 h 2955834"/>
                <a:gd name="connsiteX278" fmla="*/ 674472 w 4279242"/>
                <a:gd name="connsiteY278" fmla="*/ 2192244 h 2955834"/>
                <a:gd name="connsiteX279" fmla="*/ 674426 w 4279242"/>
                <a:gd name="connsiteY279" fmla="*/ 2135923 h 2955834"/>
                <a:gd name="connsiteX280" fmla="*/ 670336 w 4279242"/>
                <a:gd name="connsiteY280" fmla="*/ 1793860 h 2955834"/>
                <a:gd name="connsiteX281" fmla="*/ 668849 w 4279242"/>
                <a:gd name="connsiteY281" fmla="*/ 1722761 h 2955834"/>
                <a:gd name="connsiteX282" fmla="*/ 754725 w 4279242"/>
                <a:gd name="connsiteY282" fmla="*/ 1587116 h 2955834"/>
                <a:gd name="connsiteX283" fmla="*/ 858678 w 4279242"/>
                <a:gd name="connsiteY283" fmla="*/ 1563091 h 2955834"/>
                <a:gd name="connsiteX284" fmla="*/ 1098787 w 4279242"/>
                <a:gd name="connsiteY284" fmla="*/ 1566669 h 2955834"/>
                <a:gd name="connsiteX285" fmla="*/ 1331600 w 4279242"/>
                <a:gd name="connsiteY285" fmla="*/ 1564253 h 2955834"/>
                <a:gd name="connsiteX286" fmla="*/ 1500192 w 4279242"/>
                <a:gd name="connsiteY286" fmla="*/ 1528053 h 2955834"/>
                <a:gd name="connsiteX287" fmla="*/ 1540202 w 4279242"/>
                <a:gd name="connsiteY287" fmla="*/ 1504725 h 2955834"/>
                <a:gd name="connsiteX288" fmla="*/ 1545314 w 4279242"/>
                <a:gd name="connsiteY288" fmla="*/ 1492132 h 2955834"/>
                <a:gd name="connsiteX289" fmla="*/ 1453257 w 4279242"/>
                <a:gd name="connsiteY289" fmla="*/ 1051646 h 2955834"/>
                <a:gd name="connsiteX290" fmla="*/ 1416454 w 4279242"/>
                <a:gd name="connsiteY290" fmla="*/ 912701 h 2955834"/>
                <a:gd name="connsiteX291" fmla="*/ 1400375 w 4279242"/>
                <a:gd name="connsiteY291" fmla="*/ 880173 h 2955834"/>
                <a:gd name="connsiteX292" fmla="*/ 1404232 w 4279242"/>
                <a:gd name="connsiteY292" fmla="*/ 850850 h 2955834"/>
                <a:gd name="connsiteX293" fmla="*/ 1455767 w 4279242"/>
                <a:gd name="connsiteY293" fmla="*/ 827476 h 2955834"/>
                <a:gd name="connsiteX294" fmla="*/ 1591272 w 4279242"/>
                <a:gd name="connsiteY294" fmla="*/ 802104 h 2955834"/>
                <a:gd name="connsiteX295" fmla="*/ 1828500 w 4279242"/>
                <a:gd name="connsiteY295" fmla="*/ 722176 h 2955834"/>
                <a:gd name="connsiteX296" fmla="*/ 1877851 w 4279242"/>
                <a:gd name="connsiteY296" fmla="*/ 696803 h 2955834"/>
                <a:gd name="connsiteX297" fmla="*/ 1961915 w 4279242"/>
                <a:gd name="connsiteY297" fmla="*/ 690019 h 2955834"/>
                <a:gd name="connsiteX298" fmla="*/ 2218056 w 4279242"/>
                <a:gd name="connsiteY298" fmla="*/ 694852 h 2955834"/>
                <a:gd name="connsiteX299" fmla="*/ 2299563 w 4279242"/>
                <a:gd name="connsiteY299" fmla="*/ 699777 h 2955834"/>
                <a:gd name="connsiteX300" fmla="*/ 2297519 w 4279242"/>
                <a:gd name="connsiteY300" fmla="*/ 575657 h 2955834"/>
                <a:gd name="connsiteX301" fmla="*/ 2271403 w 4279242"/>
                <a:gd name="connsiteY301" fmla="*/ 529327 h 2955834"/>
                <a:gd name="connsiteX302" fmla="*/ 2253744 w 4279242"/>
                <a:gd name="connsiteY302" fmla="*/ 493080 h 2955834"/>
                <a:gd name="connsiteX303" fmla="*/ 2281951 w 4279242"/>
                <a:gd name="connsiteY303" fmla="*/ 437688 h 2955834"/>
                <a:gd name="connsiteX304" fmla="*/ 2393386 w 4279242"/>
                <a:gd name="connsiteY304" fmla="*/ 375465 h 2955834"/>
                <a:gd name="connsiteX305" fmla="*/ 2627221 w 4279242"/>
                <a:gd name="connsiteY305" fmla="*/ 312081 h 2955834"/>
                <a:gd name="connsiteX306" fmla="*/ 2816260 w 4279242"/>
                <a:gd name="connsiteY306" fmla="*/ 280528 h 2955834"/>
                <a:gd name="connsiteX307" fmla="*/ 2880109 w 4279242"/>
                <a:gd name="connsiteY307" fmla="*/ 272303 h 2955834"/>
                <a:gd name="connsiteX308" fmla="*/ 2869886 w 4279242"/>
                <a:gd name="connsiteY308" fmla="*/ 182895 h 2955834"/>
                <a:gd name="connsiteX309" fmla="*/ 2859941 w 4279242"/>
                <a:gd name="connsiteY309" fmla="*/ 140236 h 2955834"/>
                <a:gd name="connsiteX310" fmla="*/ 2888427 w 4279242"/>
                <a:gd name="connsiteY310" fmla="*/ 74296 h 2955834"/>
                <a:gd name="connsiteX311" fmla="*/ 2927508 w 4279242"/>
                <a:gd name="connsiteY311" fmla="*/ 54546 h 2955834"/>
                <a:gd name="connsiteX312" fmla="*/ 2969331 w 4279242"/>
                <a:gd name="connsiteY312" fmla="*/ 40419 h 2955834"/>
                <a:gd name="connsiteX313" fmla="*/ 2967756 w 4279242"/>
                <a:gd name="connsiteY313" fmla="*/ 39128 h 2955834"/>
                <a:gd name="connsiteX314" fmla="*/ 2997435 w 4279242"/>
                <a:gd name="connsiteY314" fmla="*/ 29032 h 2955834"/>
                <a:gd name="connsiteX315" fmla="*/ 2998189 w 4279242"/>
                <a:gd name="connsiteY315" fmla="*/ 29371 h 2955834"/>
                <a:gd name="connsiteX316" fmla="*/ 3019797 w 4279242"/>
                <a:gd name="connsiteY316" fmla="*/ 28058 h 2955834"/>
                <a:gd name="connsiteX317" fmla="*/ 3163574 w 4279242"/>
                <a:gd name="connsiteY317" fmla="*/ 780 h 2955834"/>
                <a:gd name="connsiteX318" fmla="*/ 3177004 w 4279242"/>
                <a:gd name="connsiteY318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63440 w 4279242"/>
                <a:gd name="connsiteY4" fmla="*/ 134319 h 2955834"/>
                <a:gd name="connsiteX5" fmla="*/ 3343784 w 4279242"/>
                <a:gd name="connsiteY5" fmla="*/ 138656 h 2955834"/>
                <a:gd name="connsiteX6" fmla="*/ 3549040 w 4279242"/>
                <a:gd name="connsiteY6" fmla="*/ 225415 h 2955834"/>
                <a:gd name="connsiteX7" fmla="*/ 3607871 w 4279242"/>
                <a:gd name="connsiteY7" fmla="*/ 267145 h 2955834"/>
                <a:gd name="connsiteX8" fmla="*/ 3632546 w 4279242"/>
                <a:gd name="connsiteY8" fmla="*/ 332202 h 2955834"/>
                <a:gd name="connsiteX9" fmla="*/ 3613540 w 4279242"/>
                <a:gd name="connsiteY9" fmla="*/ 471193 h 2955834"/>
                <a:gd name="connsiteX10" fmla="*/ 3590259 w 4279242"/>
                <a:gd name="connsiteY10" fmla="*/ 538992 h 2955834"/>
                <a:gd name="connsiteX11" fmla="*/ 3627481 w 4279242"/>
                <a:gd name="connsiteY11" fmla="*/ 542199 h 2955834"/>
                <a:gd name="connsiteX12" fmla="*/ 3897516 w 4279242"/>
                <a:gd name="connsiteY12" fmla="*/ 570174 h 2955834"/>
                <a:gd name="connsiteX13" fmla="*/ 4161464 w 4279242"/>
                <a:gd name="connsiteY13" fmla="*/ 628539 h 2955834"/>
                <a:gd name="connsiteX14" fmla="*/ 4244506 w 4279242"/>
                <a:gd name="connsiteY14" fmla="*/ 669200 h 2955834"/>
                <a:gd name="connsiteX15" fmla="*/ 4278010 w 4279242"/>
                <a:gd name="connsiteY15" fmla="*/ 750290 h 2955834"/>
                <a:gd name="connsiteX16" fmla="*/ 4171966 w 4279242"/>
                <a:gd name="connsiteY16" fmla="*/ 1083663 h 2955834"/>
                <a:gd name="connsiteX17" fmla="*/ 3980651 w 4279242"/>
                <a:gd name="connsiteY17" fmla="*/ 1419965 h 2955834"/>
                <a:gd name="connsiteX18" fmla="*/ 3974377 w 4279242"/>
                <a:gd name="connsiteY18" fmla="*/ 1439017 h 2955834"/>
                <a:gd name="connsiteX19" fmla="*/ 3967686 w 4279242"/>
                <a:gd name="connsiteY19" fmla="*/ 1668159 h 2955834"/>
                <a:gd name="connsiteX20" fmla="*/ 3960018 w 4279242"/>
                <a:gd name="connsiteY20" fmla="*/ 2171984 h 2955834"/>
                <a:gd name="connsiteX21" fmla="*/ 3960576 w 4279242"/>
                <a:gd name="connsiteY21" fmla="*/ 2517718 h 2955834"/>
                <a:gd name="connsiteX22" fmla="*/ 3970381 w 4279242"/>
                <a:gd name="connsiteY22" fmla="*/ 2654339 h 2955834"/>
                <a:gd name="connsiteX23" fmla="*/ 3992500 w 4279242"/>
                <a:gd name="connsiteY23" fmla="*/ 2744072 h 2955834"/>
                <a:gd name="connsiteX24" fmla="*/ 4011367 w 4279242"/>
                <a:gd name="connsiteY24" fmla="*/ 2875813 h 2955834"/>
                <a:gd name="connsiteX25" fmla="*/ 4018477 w 4279242"/>
                <a:gd name="connsiteY25" fmla="*/ 2945936 h 2955834"/>
                <a:gd name="connsiteX26" fmla="*/ 3943103 w 4279242"/>
                <a:gd name="connsiteY26" fmla="*/ 2952813 h 2955834"/>
                <a:gd name="connsiteX27" fmla="*/ 3755691 w 4279242"/>
                <a:gd name="connsiteY27" fmla="*/ 2955044 h 2955834"/>
                <a:gd name="connsiteX28" fmla="*/ 3469670 w 4279242"/>
                <a:gd name="connsiteY28" fmla="*/ 2899280 h 2955834"/>
                <a:gd name="connsiteX29" fmla="*/ 3343830 w 4279242"/>
                <a:gd name="connsiteY29" fmla="*/ 2796397 h 2955834"/>
                <a:gd name="connsiteX30" fmla="*/ 3329332 w 4279242"/>
                <a:gd name="connsiteY30" fmla="*/ 2764332 h 2955834"/>
                <a:gd name="connsiteX31" fmla="*/ 3352381 w 4279242"/>
                <a:gd name="connsiteY31" fmla="*/ 2713309 h 2955834"/>
                <a:gd name="connsiteX32" fmla="*/ 3432866 w 4279242"/>
                <a:gd name="connsiteY32" fmla="*/ 2701924 h 2955834"/>
                <a:gd name="connsiteX33" fmla="*/ 3666283 w 4279242"/>
                <a:gd name="connsiteY33" fmla="*/ 2733616 h 2955834"/>
                <a:gd name="connsiteX34" fmla="*/ 3751555 w 4279242"/>
                <a:gd name="connsiteY34" fmla="*/ 2748904 h 2955834"/>
                <a:gd name="connsiteX35" fmla="*/ 3821028 w 4279242"/>
                <a:gd name="connsiteY35" fmla="*/ 2725577 h 2955834"/>
                <a:gd name="connsiteX36" fmla="*/ 3823537 w 4279242"/>
                <a:gd name="connsiteY36" fmla="*/ 2681059 h 2955834"/>
                <a:gd name="connsiteX37" fmla="*/ 3782225 w 4279242"/>
                <a:gd name="connsiteY37" fmla="*/ 2649785 h 2955834"/>
                <a:gd name="connsiteX38" fmla="*/ 3646487 w 4279242"/>
                <a:gd name="connsiteY38" fmla="*/ 2602711 h 2955834"/>
                <a:gd name="connsiteX39" fmla="*/ 3389464 w 4279242"/>
                <a:gd name="connsiteY39" fmla="*/ 2530822 h 2955834"/>
                <a:gd name="connsiteX40" fmla="*/ 3255677 w 4279242"/>
                <a:gd name="connsiteY40" fmla="*/ 2464278 h 2955834"/>
                <a:gd name="connsiteX41" fmla="*/ 3235277 w 4279242"/>
                <a:gd name="connsiteY41" fmla="*/ 2444946 h 2955834"/>
                <a:gd name="connsiteX42" fmla="*/ 3215946 w 4279242"/>
                <a:gd name="connsiteY42" fmla="*/ 2438859 h 2955834"/>
                <a:gd name="connsiteX43" fmla="*/ 3072633 w 4279242"/>
                <a:gd name="connsiteY43" fmla="*/ 2455123 h 2955834"/>
                <a:gd name="connsiteX44" fmla="*/ 2985828 w 4279242"/>
                <a:gd name="connsiteY44" fmla="*/ 2460096 h 2955834"/>
                <a:gd name="connsiteX45" fmla="*/ 2886568 w 4279242"/>
                <a:gd name="connsiteY45" fmla="*/ 2415996 h 2955834"/>
                <a:gd name="connsiteX46" fmla="*/ 2830433 w 4279242"/>
                <a:gd name="connsiteY46" fmla="*/ 2392807 h 2955834"/>
                <a:gd name="connsiteX47" fmla="*/ 2580426 w 4279242"/>
                <a:gd name="connsiteY47" fmla="*/ 2394062 h 2955834"/>
                <a:gd name="connsiteX48" fmla="*/ 2467365 w 4279242"/>
                <a:gd name="connsiteY48" fmla="*/ 2383467 h 2955834"/>
                <a:gd name="connsiteX49" fmla="*/ 2411927 w 4279242"/>
                <a:gd name="connsiteY49" fmla="*/ 2361998 h 2955834"/>
                <a:gd name="connsiteX50" fmla="*/ 2167404 w 4279242"/>
                <a:gd name="connsiteY50" fmla="*/ 2229141 h 2955834"/>
                <a:gd name="connsiteX51" fmla="*/ 2108341 w 4279242"/>
                <a:gd name="connsiteY51" fmla="*/ 2176305 h 2955834"/>
                <a:gd name="connsiteX52" fmla="*/ 2107922 w 4279242"/>
                <a:gd name="connsiteY52" fmla="*/ 2110969 h 2955834"/>
                <a:gd name="connsiteX53" fmla="*/ 2215407 w 4279242"/>
                <a:gd name="connsiteY53" fmla="*/ 2020771 h 2955834"/>
                <a:gd name="connsiteX54" fmla="*/ 2538418 w 4279242"/>
                <a:gd name="connsiteY54" fmla="*/ 1870581 h 2955834"/>
                <a:gd name="connsiteX55" fmla="*/ 2665512 w 4279242"/>
                <a:gd name="connsiteY55" fmla="*/ 1857198 h 2955834"/>
                <a:gd name="connsiteX56" fmla="*/ 2718627 w 4279242"/>
                <a:gd name="connsiteY56" fmla="*/ 1865098 h 2955834"/>
                <a:gd name="connsiteX57" fmla="*/ 2758916 w 4279242"/>
                <a:gd name="connsiteY57" fmla="*/ 1866213 h 2955834"/>
                <a:gd name="connsiteX58" fmla="*/ 2776714 w 4279242"/>
                <a:gd name="connsiteY58" fmla="*/ 1856640 h 2955834"/>
                <a:gd name="connsiteX59" fmla="*/ 2769418 w 4279242"/>
                <a:gd name="connsiteY59" fmla="*/ 1837913 h 2955834"/>
                <a:gd name="connsiteX60" fmla="*/ 2685912 w 4279242"/>
                <a:gd name="connsiteY60" fmla="*/ 1790932 h 2955834"/>
                <a:gd name="connsiteX61" fmla="*/ 2519179 w 4279242"/>
                <a:gd name="connsiteY61" fmla="*/ 1756544 h 2955834"/>
                <a:gd name="connsiteX62" fmla="*/ 2388274 w 4279242"/>
                <a:gd name="connsiteY62" fmla="*/ 1754361 h 2955834"/>
                <a:gd name="connsiteX63" fmla="*/ 2320428 w 4279242"/>
                <a:gd name="connsiteY63" fmla="*/ 1762679 h 2955834"/>
                <a:gd name="connsiteX64" fmla="*/ 2287667 w 4279242"/>
                <a:gd name="connsiteY64" fmla="*/ 1758403 h 2955834"/>
                <a:gd name="connsiteX65" fmla="*/ 2240547 w 4279242"/>
                <a:gd name="connsiteY65" fmla="*/ 1746972 h 2955834"/>
                <a:gd name="connsiteX66" fmla="*/ 2009593 w 4279242"/>
                <a:gd name="connsiteY66" fmla="*/ 1721785 h 2955834"/>
                <a:gd name="connsiteX67" fmla="*/ 1913865 w 4279242"/>
                <a:gd name="connsiteY67" fmla="*/ 1709285 h 2955834"/>
                <a:gd name="connsiteX68" fmla="*/ 1811260 w 4279242"/>
                <a:gd name="connsiteY68" fmla="*/ 1632006 h 2955834"/>
                <a:gd name="connsiteX69" fmla="*/ 1901644 w 4279242"/>
                <a:gd name="connsiteY69" fmla="*/ 1623502 h 2955834"/>
                <a:gd name="connsiteX70" fmla="*/ 2037939 w 4279242"/>
                <a:gd name="connsiteY70" fmla="*/ 1609607 h 2955834"/>
                <a:gd name="connsiteX71" fmla="*/ 2148491 w 4279242"/>
                <a:gd name="connsiteY71" fmla="*/ 1596875 h 2955834"/>
                <a:gd name="connsiteX72" fmla="*/ 2302305 w 4279242"/>
                <a:gd name="connsiteY72" fmla="*/ 1576474 h 2955834"/>
                <a:gd name="connsiteX73" fmla="*/ 2465042 w 4279242"/>
                <a:gd name="connsiteY73" fmla="*/ 1544457 h 2955834"/>
                <a:gd name="connsiteX74" fmla="*/ 2548316 w 4279242"/>
                <a:gd name="connsiteY74" fmla="*/ 1513880 h 2955834"/>
                <a:gd name="connsiteX75" fmla="*/ 2699714 w 4279242"/>
                <a:gd name="connsiteY75" fmla="*/ 1481862 h 2955834"/>
                <a:gd name="connsiteX76" fmla="*/ 2864821 w 4279242"/>
                <a:gd name="connsiteY76" fmla="*/ 1462484 h 2955834"/>
                <a:gd name="connsiteX77" fmla="*/ 3053209 w 4279242"/>
                <a:gd name="connsiteY77" fmla="*/ 1452911 h 2955834"/>
                <a:gd name="connsiteX78" fmla="*/ 3011433 w 4279242"/>
                <a:gd name="connsiteY78" fmla="*/ 1418152 h 2955834"/>
                <a:gd name="connsiteX79" fmla="*/ 2726155 w 4279242"/>
                <a:gd name="connsiteY79" fmla="*/ 1289942 h 2955834"/>
                <a:gd name="connsiteX80" fmla="*/ 2442923 w 4279242"/>
                <a:gd name="connsiteY80" fmla="*/ 1265964 h 2955834"/>
                <a:gd name="connsiteX81" fmla="*/ 2423544 w 4279242"/>
                <a:gd name="connsiteY81" fmla="*/ 1251512 h 2955834"/>
                <a:gd name="connsiteX82" fmla="*/ 2442365 w 4279242"/>
                <a:gd name="connsiteY82" fmla="*/ 1209085 h 2955834"/>
                <a:gd name="connsiteX83" fmla="*/ 2500498 w 4279242"/>
                <a:gd name="connsiteY83" fmla="*/ 1197514 h 2955834"/>
                <a:gd name="connsiteX84" fmla="*/ 2593577 w 4279242"/>
                <a:gd name="connsiteY84" fmla="*/ 1196724 h 2955834"/>
                <a:gd name="connsiteX85" fmla="*/ 2685262 w 4279242"/>
                <a:gd name="connsiteY85" fmla="*/ 1191427 h 2955834"/>
                <a:gd name="connsiteX86" fmla="*/ 2763749 w 4279242"/>
                <a:gd name="connsiteY86" fmla="*/ 1210293 h 2955834"/>
                <a:gd name="connsiteX87" fmla="*/ 2774112 w 4279242"/>
                <a:gd name="connsiteY87" fmla="*/ 1211827 h 2955834"/>
                <a:gd name="connsiteX88" fmla="*/ 2927555 w 4279242"/>
                <a:gd name="connsiteY88" fmla="*/ 1204206 h 2955834"/>
                <a:gd name="connsiteX89" fmla="*/ 2927555 w 4279242"/>
                <a:gd name="connsiteY89" fmla="*/ 1188546 h 2955834"/>
                <a:gd name="connsiteX90" fmla="*/ 2958782 w 4279242"/>
                <a:gd name="connsiteY90" fmla="*/ 1157550 h 2955834"/>
                <a:gd name="connsiteX91" fmla="*/ 3064687 w 4279242"/>
                <a:gd name="connsiteY91" fmla="*/ 1173815 h 2955834"/>
                <a:gd name="connsiteX92" fmla="*/ 3151818 w 4279242"/>
                <a:gd name="connsiteY92" fmla="*/ 1204764 h 2955834"/>
                <a:gd name="connsiteX93" fmla="*/ 3174588 w 4279242"/>
                <a:gd name="connsiteY93" fmla="*/ 1219355 h 2955834"/>
                <a:gd name="connsiteX94" fmla="*/ 3269990 w 4279242"/>
                <a:gd name="connsiteY94" fmla="*/ 1152996 h 2955834"/>
                <a:gd name="connsiteX95" fmla="*/ 3421527 w 4279242"/>
                <a:gd name="connsiteY95" fmla="*/ 1150301 h 2955834"/>
                <a:gd name="connsiteX96" fmla="*/ 3386303 w 4279242"/>
                <a:gd name="connsiteY96" fmla="*/ 1131806 h 2955834"/>
                <a:gd name="connsiteX97" fmla="*/ 3017892 w 4279242"/>
                <a:gd name="connsiteY97" fmla="*/ 1010892 h 2955834"/>
                <a:gd name="connsiteX98" fmla="*/ 2795860 w 4279242"/>
                <a:gd name="connsiteY98" fmla="*/ 995185 h 2955834"/>
                <a:gd name="connsiteX99" fmla="*/ 2368989 w 4279242"/>
                <a:gd name="connsiteY99" fmla="*/ 906939 h 2955834"/>
                <a:gd name="connsiteX100" fmla="*/ 2308764 w 4279242"/>
                <a:gd name="connsiteY100" fmla="*/ 872366 h 2955834"/>
                <a:gd name="connsiteX101" fmla="*/ 2290502 w 4279242"/>
                <a:gd name="connsiteY101" fmla="*/ 840348 h 2955834"/>
                <a:gd name="connsiteX102" fmla="*/ 2320382 w 4279242"/>
                <a:gd name="connsiteY102" fmla="*/ 823805 h 2955834"/>
                <a:gd name="connsiteX103" fmla="*/ 2393432 w 4279242"/>
                <a:gd name="connsiteY103" fmla="*/ 817439 h 2955834"/>
                <a:gd name="connsiteX104" fmla="*/ 2611607 w 4279242"/>
                <a:gd name="connsiteY104" fmla="*/ 821156 h 2955834"/>
                <a:gd name="connsiteX105" fmla="*/ 2789122 w 4279242"/>
                <a:gd name="connsiteY105" fmla="*/ 829195 h 2955834"/>
                <a:gd name="connsiteX106" fmla="*/ 2968820 w 4279242"/>
                <a:gd name="connsiteY106" fmla="*/ 840581 h 2955834"/>
                <a:gd name="connsiteX107" fmla="*/ 3099632 w 4279242"/>
                <a:gd name="connsiteY107" fmla="*/ 848713 h 2955834"/>
                <a:gd name="connsiteX108" fmla="*/ 3231606 w 4279242"/>
                <a:gd name="connsiteY108" fmla="*/ 857495 h 2955834"/>
                <a:gd name="connsiteX109" fmla="*/ 3329564 w 4279242"/>
                <a:gd name="connsiteY109" fmla="*/ 860144 h 2955834"/>
                <a:gd name="connsiteX110" fmla="*/ 3526781 w 4279242"/>
                <a:gd name="connsiteY110" fmla="*/ 853267 h 2955834"/>
                <a:gd name="connsiteX111" fmla="*/ 3715076 w 4279242"/>
                <a:gd name="connsiteY111" fmla="*/ 841556 h 2955834"/>
                <a:gd name="connsiteX112" fmla="*/ 3884458 w 4279242"/>
                <a:gd name="connsiteY112" fmla="*/ 826314 h 2955834"/>
                <a:gd name="connsiteX113" fmla="*/ 4193854 w 4279242"/>
                <a:gd name="connsiteY113" fmla="*/ 765067 h 2955834"/>
                <a:gd name="connsiteX114" fmla="*/ 4256030 w 4279242"/>
                <a:gd name="connsiteY114" fmla="*/ 734258 h 2955834"/>
                <a:gd name="connsiteX115" fmla="*/ 4262490 w 4279242"/>
                <a:gd name="connsiteY115" fmla="*/ 702798 h 2955834"/>
                <a:gd name="connsiteX116" fmla="*/ 4230147 w 4279242"/>
                <a:gd name="connsiteY116" fmla="*/ 671896 h 2955834"/>
                <a:gd name="connsiteX117" fmla="*/ 4103888 w 4279242"/>
                <a:gd name="connsiteY117" fmla="*/ 621011 h 2955834"/>
                <a:gd name="connsiteX118" fmla="*/ 3882321 w 4279242"/>
                <a:gd name="connsiteY118" fmla="*/ 578863 h 2955834"/>
                <a:gd name="connsiteX119" fmla="*/ 3662240 w 4279242"/>
                <a:gd name="connsiteY119" fmla="*/ 555071 h 2955834"/>
                <a:gd name="connsiteX120" fmla="*/ 3515536 w 4279242"/>
                <a:gd name="connsiteY120" fmla="*/ 546939 h 2955834"/>
                <a:gd name="connsiteX121" fmla="*/ 3362650 w 4279242"/>
                <a:gd name="connsiteY121" fmla="*/ 537924 h 2955834"/>
                <a:gd name="connsiteX122" fmla="*/ 3228167 w 4279242"/>
                <a:gd name="connsiteY122" fmla="*/ 529698 h 2955834"/>
                <a:gd name="connsiteX123" fmla="*/ 3036805 w 4279242"/>
                <a:gd name="connsiteY123" fmla="*/ 513202 h 2955834"/>
                <a:gd name="connsiteX124" fmla="*/ 2909013 w 4279242"/>
                <a:gd name="connsiteY124" fmla="*/ 500237 h 2955834"/>
                <a:gd name="connsiteX125" fmla="*/ 2769465 w 4279242"/>
                <a:gd name="connsiteY125" fmla="*/ 483368 h 2955834"/>
                <a:gd name="connsiteX126" fmla="*/ 2624712 w 4279242"/>
                <a:gd name="connsiteY126" fmla="*/ 460784 h 2955834"/>
                <a:gd name="connsiteX127" fmla="*/ 2562442 w 4279242"/>
                <a:gd name="connsiteY127" fmla="*/ 444101 h 2955834"/>
                <a:gd name="connsiteX128" fmla="*/ 2549384 w 4279242"/>
                <a:gd name="connsiteY128" fmla="*/ 437549 h 2955834"/>
                <a:gd name="connsiteX129" fmla="*/ 2549477 w 4279242"/>
                <a:gd name="connsiteY129" fmla="*/ 419937 h 2955834"/>
                <a:gd name="connsiteX130" fmla="*/ 2602267 w 4279242"/>
                <a:gd name="connsiteY130" fmla="*/ 398189 h 2955834"/>
                <a:gd name="connsiteX131" fmla="*/ 2790005 w 4279242"/>
                <a:gd name="connsiteY131" fmla="*/ 361060 h 2955834"/>
                <a:gd name="connsiteX132" fmla="*/ 2942750 w 4279242"/>
                <a:gd name="connsiteY132" fmla="*/ 341961 h 2955834"/>
                <a:gd name="connsiteX133" fmla="*/ 3095636 w 4279242"/>
                <a:gd name="connsiteY133" fmla="*/ 333875 h 2955834"/>
                <a:gd name="connsiteX134" fmla="*/ 3361489 w 4279242"/>
                <a:gd name="connsiteY134" fmla="*/ 324535 h 2955834"/>
                <a:gd name="connsiteX135" fmla="*/ 3531800 w 4279242"/>
                <a:gd name="connsiteY135" fmla="*/ 319005 h 2955834"/>
                <a:gd name="connsiteX136" fmla="*/ 3610195 w 4279242"/>
                <a:gd name="connsiteY136" fmla="*/ 316403 h 2955834"/>
                <a:gd name="connsiteX137" fmla="*/ 3620185 w 4279242"/>
                <a:gd name="connsiteY137" fmla="*/ 300928 h 2955834"/>
                <a:gd name="connsiteX138" fmla="*/ 3596997 w 4279242"/>
                <a:gd name="connsiteY138" fmla="*/ 271606 h 2955834"/>
                <a:gd name="connsiteX139" fmla="*/ 3382539 w 4279242"/>
                <a:gd name="connsiteY139" fmla="*/ 158452 h 2955834"/>
                <a:gd name="connsiteX140" fmla="*/ 3257071 w 4279242"/>
                <a:gd name="connsiteY140" fmla="*/ 140143 h 2955834"/>
                <a:gd name="connsiteX141" fmla="*/ 3079975 w 4279242"/>
                <a:gd name="connsiteY141" fmla="*/ 115189 h 2955834"/>
                <a:gd name="connsiteX142" fmla="*/ 3052233 w 4279242"/>
                <a:gd name="connsiteY142" fmla="*/ 102781 h 2955834"/>
                <a:gd name="connsiteX143" fmla="*/ 3048701 w 4279242"/>
                <a:gd name="connsiteY143" fmla="*/ 77595 h 2955834"/>
                <a:gd name="connsiteX144" fmla="*/ 3082671 w 4279242"/>
                <a:gd name="connsiteY144" fmla="*/ 52222 h 2955834"/>
                <a:gd name="connsiteX145" fmla="*/ 3190015 w 4279242"/>
                <a:gd name="connsiteY145" fmla="*/ 13141 h 2955834"/>
                <a:gd name="connsiteX146" fmla="*/ 3177004 w 4279242"/>
                <a:gd name="connsiteY146" fmla="*/ 455 h 2955834"/>
                <a:gd name="connsiteX147" fmla="*/ 3184997 w 4279242"/>
                <a:gd name="connsiteY147" fmla="*/ 5613 h 2955834"/>
                <a:gd name="connsiteX148" fmla="*/ 3177004 w 4279242"/>
                <a:gd name="connsiteY148" fmla="*/ 10632 h 2955834"/>
                <a:gd name="connsiteX149" fmla="*/ 3094892 w 4279242"/>
                <a:gd name="connsiteY149" fmla="*/ 22621 h 2955834"/>
                <a:gd name="connsiteX150" fmla="*/ 2933363 w 4279242"/>
                <a:gd name="connsiteY150" fmla="*/ 64444 h 2955834"/>
                <a:gd name="connsiteX151" fmla="*/ 2882990 w 4279242"/>
                <a:gd name="connsiteY151" fmla="*/ 93209 h 2955834"/>
                <a:gd name="connsiteX152" fmla="*/ 2868910 w 4279242"/>
                <a:gd name="connsiteY152" fmla="*/ 126760 h 2955834"/>
                <a:gd name="connsiteX153" fmla="*/ 2880388 w 4279242"/>
                <a:gd name="connsiteY153" fmla="*/ 137494 h 2955834"/>
                <a:gd name="connsiteX154" fmla="*/ 3072494 w 4279242"/>
                <a:gd name="connsiteY154" fmla="*/ 179131 h 2955834"/>
                <a:gd name="connsiteX155" fmla="*/ 3233139 w 4279242"/>
                <a:gd name="connsiteY155" fmla="*/ 218677 h 2955834"/>
                <a:gd name="connsiteX156" fmla="*/ 3293364 w 4279242"/>
                <a:gd name="connsiteY156" fmla="*/ 228528 h 2955834"/>
                <a:gd name="connsiteX157" fmla="*/ 3303680 w 4279242"/>
                <a:gd name="connsiteY157" fmla="*/ 248696 h 2955834"/>
                <a:gd name="connsiteX158" fmla="*/ 3260324 w 4279242"/>
                <a:gd name="connsiteY158" fmla="*/ 272117 h 2955834"/>
                <a:gd name="connsiteX159" fmla="*/ 3165944 w 4279242"/>
                <a:gd name="connsiteY159" fmla="*/ 274487 h 2955834"/>
                <a:gd name="connsiteX160" fmla="*/ 2948977 w 4279242"/>
                <a:gd name="connsiteY160" fmla="*/ 277879 h 2955834"/>
                <a:gd name="connsiteX161" fmla="*/ 2841958 w 4279242"/>
                <a:gd name="connsiteY161" fmla="*/ 288010 h 2955834"/>
                <a:gd name="connsiteX162" fmla="*/ 2673040 w 4279242"/>
                <a:gd name="connsiteY162" fmla="*/ 314404 h 2955834"/>
                <a:gd name="connsiteX163" fmla="*/ 2362344 w 4279242"/>
                <a:gd name="connsiteY163" fmla="*/ 400234 h 2955834"/>
                <a:gd name="connsiteX164" fmla="*/ 2279721 w 4279242"/>
                <a:gd name="connsiteY164" fmla="*/ 455812 h 2955834"/>
                <a:gd name="connsiteX165" fmla="*/ 2259646 w 4279242"/>
                <a:gd name="connsiteY165" fmla="*/ 489456 h 2955834"/>
                <a:gd name="connsiteX166" fmla="*/ 2350634 w 4279242"/>
                <a:gd name="connsiteY166" fmla="*/ 500608 h 2955834"/>
                <a:gd name="connsiteX167" fmla="*/ 2480377 w 4279242"/>
                <a:gd name="connsiteY167" fmla="*/ 516873 h 2955834"/>
                <a:gd name="connsiteX168" fmla="*/ 2607750 w 4279242"/>
                <a:gd name="connsiteY168" fmla="*/ 532487 h 2955834"/>
                <a:gd name="connsiteX169" fmla="*/ 2737540 w 4279242"/>
                <a:gd name="connsiteY169" fmla="*/ 548519 h 2955834"/>
                <a:gd name="connsiteX170" fmla="*/ 2871094 w 4279242"/>
                <a:gd name="connsiteY170" fmla="*/ 564272 h 2955834"/>
                <a:gd name="connsiteX171" fmla="*/ 2997538 w 4279242"/>
                <a:gd name="connsiteY171" fmla="*/ 577887 h 2955834"/>
                <a:gd name="connsiteX172" fmla="*/ 3080626 w 4279242"/>
                <a:gd name="connsiteY172" fmla="*/ 583928 h 2955834"/>
                <a:gd name="connsiteX173" fmla="*/ 3230723 w 4279242"/>
                <a:gd name="connsiteY173" fmla="*/ 595639 h 2955834"/>
                <a:gd name="connsiteX174" fmla="*/ 3351405 w 4279242"/>
                <a:gd name="connsiteY174" fmla="*/ 606188 h 2955834"/>
                <a:gd name="connsiteX175" fmla="*/ 3492440 w 4279242"/>
                <a:gd name="connsiteY175" fmla="*/ 621662 h 2955834"/>
                <a:gd name="connsiteX176" fmla="*/ 3643653 w 4279242"/>
                <a:gd name="connsiteY176" fmla="*/ 642991 h 2955834"/>
                <a:gd name="connsiteX177" fmla="*/ 3850954 w 4279242"/>
                <a:gd name="connsiteY177" fmla="*/ 692063 h 2955834"/>
                <a:gd name="connsiteX178" fmla="*/ 3885295 w 4279242"/>
                <a:gd name="connsiteY178" fmla="*/ 710419 h 2955834"/>
                <a:gd name="connsiteX179" fmla="*/ 3899190 w 4279242"/>
                <a:gd name="connsiteY179" fmla="*/ 718086 h 2955834"/>
                <a:gd name="connsiteX180" fmla="*/ 3894914 w 4279242"/>
                <a:gd name="connsiteY180" fmla="*/ 723430 h 2955834"/>
                <a:gd name="connsiteX181" fmla="*/ 3798071 w 4279242"/>
                <a:gd name="connsiteY181" fmla="*/ 733328 h 2955834"/>
                <a:gd name="connsiteX182" fmla="*/ 3645465 w 4279242"/>
                <a:gd name="connsiteY182" fmla="*/ 744899 h 2955834"/>
                <a:gd name="connsiteX183" fmla="*/ 3435979 w 4279242"/>
                <a:gd name="connsiteY183" fmla="*/ 748571 h 2955834"/>
                <a:gd name="connsiteX184" fmla="*/ 3116036 w 4279242"/>
                <a:gd name="connsiteY184" fmla="*/ 743087 h 2955834"/>
                <a:gd name="connsiteX185" fmla="*/ 2810916 w 4279242"/>
                <a:gd name="connsiteY185" fmla="*/ 734072 h 2955834"/>
                <a:gd name="connsiteX186" fmla="*/ 2632054 w 4279242"/>
                <a:gd name="connsiteY186" fmla="*/ 728403 h 2955834"/>
                <a:gd name="connsiteX187" fmla="*/ 2393386 w 4279242"/>
                <a:gd name="connsiteY187" fmla="*/ 716832 h 2955834"/>
                <a:gd name="connsiteX188" fmla="*/ 1985847 w 4279242"/>
                <a:gd name="connsiteY188" fmla="*/ 700103 h 2955834"/>
                <a:gd name="connsiteX189" fmla="*/ 1872553 w 4279242"/>
                <a:gd name="connsiteY189" fmla="*/ 709118 h 2955834"/>
                <a:gd name="connsiteX190" fmla="*/ 1859077 w 4279242"/>
                <a:gd name="connsiteY190" fmla="*/ 714369 h 2955834"/>
                <a:gd name="connsiteX191" fmla="*/ 1712326 w 4279242"/>
                <a:gd name="connsiteY191" fmla="*/ 781982 h 2955834"/>
                <a:gd name="connsiteX192" fmla="*/ 1508975 w 4279242"/>
                <a:gd name="connsiteY192" fmla="*/ 827151 h 2955834"/>
                <a:gd name="connsiteX193" fmla="*/ 1429837 w 4279242"/>
                <a:gd name="connsiteY193" fmla="*/ 846808 h 2955834"/>
                <a:gd name="connsiteX194" fmla="*/ 1410598 w 4279242"/>
                <a:gd name="connsiteY194" fmla="*/ 859215 h 2955834"/>
                <a:gd name="connsiteX195" fmla="*/ 1409204 w 4279242"/>
                <a:gd name="connsiteY195" fmla="*/ 871901 h 2955834"/>
                <a:gd name="connsiteX196" fmla="*/ 1420125 w 4279242"/>
                <a:gd name="connsiteY196" fmla="*/ 879011 h 2955834"/>
                <a:gd name="connsiteX197" fmla="*/ 1548660 w 4279242"/>
                <a:gd name="connsiteY197" fmla="*/ 901409 h 2955834"/>
                <a:gd name="connsiteX198" fmla="*/ 1694063 w 4279242"/>
                <a:gd name="connsiteY198" fmla="*/ 936773 h 2955834"/>
                <a:gd name="connsiteX199" fmla="*/ 1860471 w 4279242"/>
                <a:gd name="connsiteY199" fmla="*/ 955918 h 2955834"/>
                <a:gd name="connsiteX200" fmla="*/ 2004574 w 4279242"/>
                <a:gd name="connsiteY200" fmla="*/ 966560 h 2955834"/>
                <a:gd name="connsiteX201" fmla="*/ 2163361 w 4279242"/>
                <a:gd name="connsiteY201" fmla="*/ 978038 h 2955834"/>
                <a:gd name="connsiteX202" fmla="*/ 2270799 w 4279242"/>
                <a:gd name="connsiteY202" fmla="*/ 986263 h 2955834"/>
                <a:gd name="connsiteX203" fmla="*/ 2544598 w 4279242"/>
                <a:gd name="connsiteY203" fmla="*/ 1042817 h 2955834"/>
                <a:gd name="connsiteX204" fmla="*/ 2611096 w 4279242"/>
                <a:gd name="connsiteY204" fmla="*/ 1093004 h 2955834"/>
                <a:gd name="connsiteX205" fmla="*/ 2614953 w 4279242"/>
                <a:gd name="connsiteY205" fmla="*/ 1100857 h 2955834"/>
                <a:gd name="connsiteX206" fmla="*/ 2567136 w 4279242"/>
                <a:gd name="connsiteY206" fmla="*/ 1103738 h 2955834"/>
                <a:gd name="connsiteX207" fmla="*/ 2381257 w 4279242"/>
                <a:gd name="connsiteY207" fmla="*/ 1114426 h 2955834"/>
                <a:gd name="connsiteX208" fmla="*/ 2142682 w 4279242"/>
                <a:gd name="connsiteY208" fmla="*/ 1138219 h 2955834"/>
                <a:gd name="connsiteX209" fmla="*/ 1899227 w 4279242"/>
                <a:gd name="connsiteY209" fmla="*/ 1182737 h 2955834"/>
                <a:gd name="connsiteX210" fmla="*/ 1806938 w 4279242"/>
                <a:gd name="connsiteY210" fmla="*/ 1217450 h 2955834"/>
                <a:gd name="connsiteX211" fmla="*/ 1764651 w 4279242"/>
                <a:gd name="connsiteY211" fmla="*/ 1257181 h 2955834"/>
                <a:gd name="connsiteX212" fmla="*/ 1796854 w 4279242"/>
                <a:gd name="connsiteY212" fmla="*/ 1263083 h 2955834"/>
                <a:gd name="connsiteX213" fmla="*/ 2013682 w 4279242"/>
                <a:gd name="connsiteY213" fmla="*/ 1271076 h 2955834"/>
                <a:gd name="connsiteX214" fmla="*/ 2326237 w 4279242"/>
                <a:gd name="connsiteY214" fmla="*/ 1303000 h 2955834"/>
                <a:gd name="connsiteX215" fmla="*/ 2411741 w 4279242"/>
                <a:gd name="connsiteY215" fmla="*/ 1327025 h 2955834"/>
                <a:gd name="connsiteX216" fmla="*/ 2436417 w 4279242"/>
                <a:gd name="connsiteY216" fmla="*/ 1342314 h 2955834"/>
                <a:gd name="connsiteX217" fmla="*/ 2438740 w 4279242"/>
                <a:gd name="connsiteY217" fmla="*/ 1373588 h 2955834"/>
                <a:gd name="connsiteX218" fmla="*/ 2418851 w 4279242"/>
                <a:gd name="connsiteY218" fmla="*/ 1391432 h 2955834"/>
                <a:gd name="connsiteX219" fmla="*/ 2277165 w 4279242"/>
                <a:gd name="connsiteY219" fmla="*/ 1444547 h 2955834"/>
                <a:gd name="connsiteX220" fmla="*/ 2084502 w 4279242"/>
                <a:gd name="connsiteY220" fmla="*/ 1459557 h 2955834"/>
                <a:gd name="connsiteX221" fmla="*/ 1830917 w 4279242"/>
                <a:gd name="connsiteY221" fmla="*/ 1467735 h 2955834"/>
                <a:gd name="connsiteX222" fmla="*/ 1574311 w 4279242"/>
                <a:gd name="connsiteY222" fmla="*/ 1494084 h 2955834"/>
                <a:gd name="connsiteX223" fmla="*/ 1564552 w 4279242"/>
                <a:gd name="connsiteY223" fmla="*/ 1498452 h 2955834"/>
                <a:gd name="connsiteX224" fmla="*/ 1425515 w 4279242"/>
                <a:gd name="connsiteY224" fmla="*/ 1562255 h 2955834"/>
                <a:gd name="connsiteX225" fmla="*/ 1138797 w 4279242"/>
                <a:gd name="connsiteY225" fmla="*/ 1578426 h 2955834"/>
                <a:gd name="connsiteX226" fmla="*/ 870435 w 4279242"/>
                <a:gd name="connsiteY226" fmla="*/ 1572943 h 2955834"/>
                <a:gd name="connsiteX227" fmla="*/ 730700 w 4279242"/>
                <a:gd name="connsiteY227" fmla="*/ 1613650 h 2955834"/>
                <a:gd name="connsiteX228" fmla="*/ 682047 w 4279242"/>
                <a:gd name="connsiteY228" fmla="*/ 1698457 h 2955834"/>
                <a:gd name="connsiteX229" fmla="*/ 742039 w 4279242"/>
                <a:gd name="connsiteY229" fmla="*/ 1707054 h 2955834"/>
                <a:gd name="connsiteX230" fmla="*/ 913605 w 4279242"/>
                <a:gd name="connsiteY230" fmla="*/ 1732612 h 2955834"/>
                <a:gd name="connsiteX231" fmla="*/ 1145024 w 4279242"/>
                <a:gd name="connsiteY231" fmla="*/ 1776108 h 2955834"/>
                <a:gd name="connsiteX232" fmla="*/ 1387363 w 4279242"/>
                <a:gd name="connsiteY232" fmla="*/ 1845116 h 2955834"/>
                <a:gd name="connsiteX233" fmla="*/ 1448843 w 4279242"/>
                <a:gd name="connsiteY233" fmla="*/ 1879829 h 2955834"/>
                <a:gd name="connsiteX234" fmla="*/ 1457115 w 4279242"/>
                <a:gd name="connsiteY234" fmla="*/ 1937916 h 2955834"/>
                <a:gd name="connsiteX235" fmla="*/ 1385179 w 4279242"/>
                <a:gd name="connsiteY235" fmla="*/ 1997955 h 2955834"/>
                <a:gd name="connsiteX236" fmla="*/ 1130386 w 4279242"/>
                <a:gd name="connsiteY236" fmla="*/ 2111712 h 2955834"/>
                <a:gd name="connsiteX237" fmla="*/ 849198 w 4279242"/>
                <a:gd name="connsiteY237" fmla="*/ 2186993 h 2955834"/>
                <a:gd name="connsiteX238" fmla="*/ 716527 w 4279242"/>
                <a:gd name="connsiteY238" fmla="*/ 2198332 h 2955834"/>
                <a:gd name="connsiteX239" fmla="*/ 661089 w 4279242"/>
                <a:gd name="connsiteY239" fmla="*/ 2205070 h 2955834"/>
                <a:gd name="connsiteX240" fmla="*/ 539942 w 4279242"/>
                <a:gd name="connsiteY240" fmla="*/ 2206232 h 2955834"/>
                <a:gd name="connsiteX241" fmla="*/ 472608 w 4279242"/>
                <a:gd name="connsiteY241" fmla="*/ 2205302 h 2955834"/>
                <a:gd name="connsiteX242" fmla="*/ 435943 w 4279242"/>
                <a:gd name="connsiteY242" fmla="*/ 2247961 h 2955834"/>
                <a:gd name="connsiteX243" fmla="*/ 447049 w 4279242"/>
                <a:gd name="connsiteY243" fmla="*/ 2261577 h 2955834"/>
                <a:gd name="connsiteX244" fmla="*/ 496679 w 4279242"/>
                <a:gd name="connsiteY244" fmla="*/ 2278399 h 2955834"/>
                <a:gd name="connsiteX245" fmla="*/ 515732 w 4279242"/>
                <a:gd name="connsiteY245" fmla="*/ 2304515 h 2955834"/>
                <a:gd name="connsiteX246" fmla="*/ 503975 w 4279242"/>
                <a:gd name="connsiteY246" fmla="*/ 2320547 h 2955834"/>
                <a:gd name="connsiteX247" fmla="*/ 464197 w 4279242"/>
                <a:gd name="connsiteY247" fmla="*/ 2324497 h 2955834"/>
                <a:gd name="connsiteX248" fmla="*/ 236263 w 4279242"/>
                <a:gd name="connsiteY248" fmla="*/ 2403588 h 2955834"/>
                <a:gd name="connsiteX249" fmla="*/ 211866 w 4279242"/>
                <a:gd name="connsiteY249" fmla="*/ 2425940 h 2955834"/>
                <a:gd name="connsiteX250" fmla="*/ 207684 w 4279242"/>
                <a:gd name="connsiteY250" fmla="*/ 2430587 h 2955834"/>
                <a:gd name="connsiteX251" fmla="*/ 234543 w 4279242"/>
                <a:gd name="connsiteY251" fmla="*/ 2436024 h 2955834"/>
                <a:gd name="connsiteX252" fmla="*/ 259033 w 4279242"/>
                <a:gd name="connsiteY252" fmla="*/ 2459259 h 2955834"/>
                <a:gd name="connsiteX253" fmla="*/ 227898 w 4279242"/>
                <a:gd name="connsiteY253" fmla="*/ 2487141 h 2955834"/>
                <a:gd name="connsiteX254" fmla="*/ 177107 w 4279242"/>
                <a:gd name="connsiteY254" fmla="*/ 2491509 h 2955834"/>
                <a:gd name="connsiteX255" fmla="*/ 50570 w 4279242"/>
                <a:gd name="connsiteY255" fmla="*/ 2588119 h 2955834"/>
                <a:gd name="connsiteX256" fmla="*/ 14184 w 4279242"/>
                <a:gd name="connsiteY256" fmla="*/ 2647972 h 2955834"/>
                <a:gd name="connsiteX257" fmla="*/ 467264 w 4279242"/>
                <a:gd name="connsiteY257" fmla="*/ 2859967 h 2955834"/>
                <a:gd name="connsiteX258" fmla="*/ 466009 w 4279242"/>
                <a:gd name="connsiteY258" fmla="*/ 2863917 h 2955834"/>
                <a:gd name="connsiteX259" fmla="*/ 360569 w 4279242"/>
                <a:gd name="connsiteY259" fmla="*/ 2911409 h 2955834"/>
                <a:gd name="connsiteX260" fmla="*/ 316330 w 4279242"/>
                <a:gd name="connsiteY260" fmla="*/ 2931995 h 2955834"/>
                <a:gd name="connsiteX261" fmla="*/ 254432 w 4279242"/>
                <a:gd name="connsiteY261" fmla="*/ 2946122 h 2955834"/>
                <a:gd name="connsiteX262" fmla="*/ 101129 w 4279242"/>
                <a:gd name="connsiteY262" fmla="*/ 2945843 h 2955834"/>
                <a:gd name="connsiteX263" fmla="*/ 87746 w 4279242"/>
                <a:gd name="connsiteY263" fmla="*/ 2938594 h 2955834"/>
                <a:gd name="connsiteX264" fmla="*/ 8143 w 4279242"/>
                <a:gd name="connsiteY264" fmla="*/ 2718931 h 2955834"/>
                <a:gd name="connsiteX265" fmla="*/ 290 w 4279242"/>
                <a:gd name="connsiteY265" fmla="*/ 2662146 h 2955834"/>
                <a:gd name="connsiteX266" fmla="*/ 9909 w 4279242"/>
                <a:gd name="connsiteY266" fmla="*/ 2634961 h 2955834"/>
                <a:gd name="connsiteX267" fmla="*/ 103824 w 4279242"/>
                <a:gd name="connsiteY267" fmla="*/ 2515952 h 2955834"/>
                <a:gd name="connsiteX268" fmla="*/ 192488 w 4279242"/>
                <a:gd name="connsiteY268" fmla="*/ 2476453 h 2955834"/>
                <a:gd name="connsiteX269" fmla="*/ 192721 w 4279242"/>
                <a:gd name="connsiteY269" fmla="*/ 2440113 h 2955834"/>
                <a:gd name="connsiteX270" fmla="*/ 198204 w 4279242"/>
                <a:gd name="connsiteY270" fmla="*/ 2424871 h 2955834"/>
                <a:gd name="connsiteX271" fmla="*/ 384826 w 4279242"/>
                <a:gd name="connsiteY271" fmla="*/ 2314738 h 2955834"/>
                <a:gd name="connsiteX272" fmla="*/ 420515 w 4279242"/>
                <a:gd name="connsiteY272" fmla="*/ 2309394 h 2955834"/>
                <a:gd name="connsiteX273" fmla="*/ 425580 w 4279242"/>
                <a:gd name="connsiteY273" fmla="*/ 2256094 h 2955834"/>
                <a:gd name="connsiteX274" fmla="*/ 484364 w 4279242"/>
                <a:gd name="connsiteY274" fmla="*/ 2193359 h 2955834"/>
                <a:gd name="connsiteX275" fmla="*/ 559041 w 4279242"/>
                <a:gd name="connsiteY275" fmla="*/ 2196334 h 2955834"/>
                <a:gd name="connsiteX276" fmla="*/ 672660 w 4279242"/>
                <a:gd name="connsiteY276" fmla="*/ 2192895 h 2955834"/>
                <a:gd name="connsiteX277" fmla="*/ 674472 w 4279242"/>
                <a:gd name="connsiteY277" fmla="*/ 2192244 h 2955834"/>
                <a:gd name="connsiteX278" fmla="*/ 674426 w 4279242"/>
                <a:gd name="connsiteY278" fmla="*/ 2135923 h 2955834"/>
                <a:gd name="connsiteX279" fmla="*/ 670336 w 4279242"/>
                <a:gd name="connsiteY279" fmla="*/ 1793860 h 2955834"/>
                <a:gd name="connsiteX280" fmla="*/ 668849 w 4279242"/>
                <a:gd name="connsiteY280" fmla="*/ 1722761 h 2955834"/>
                <a:gd name="connsiteX281" fmla="*/ 754725 w 4279242"/>
                <a:gd name="connsiteY281" fmla="*/ 1587116 h 2955834"/>
                <a:gd name="connsiteX282" fmla="*/ 858678 w 4279242"/>
                <a:gd name="connsiteY282" fmla="*/ 1563091 h 2955834"/>
                <a:gd name="connsiteX283" fmla="*/ 1098787 w 4279242"/>
                <a:gd name="connsiteY283" fmla="*/ 1566669 h 2955834"/>
                <a:gd name="connsiteX284" fmla="*/ 1331600 w 4279242"/>
                <a:gd name="connsiteY284" fmla="*/ 1564253 h 2955834"/>
                <a:gd name="connsiteX285" fmla="*/ 1500192 w 4279242"/>
                <a:gd name="connsiteY285" fmla="*/ 1528053 h 2955834"/>
                <a:gd name="connsiteX286" fmla="*/ 1540202 w 4279242"/>
                <a:gd name="connsiteY286" fmla="*/ 1504725 h 2955834"/>
                <a:gd name="connsiteX287" fmla="*/ 1545314 w 4279242"/>
                <a:gd name="connsiteY287" fmla="*/ 1492132 h 2955834"/>
                <a:gd name="connsiteX288" fmla="*/ 1453257 w 4279242"/>
                <a:gd name="connsiteY288" fmla="*/ 1051646 h 2955834"/>
                <a:gd name="connsiteX289" fmla="*/ 1416454 w 4279242"/>
                <a:gd name="connsiteY289" fmla="*/ 912701 h 2955834"/>
                <a:gd name="connsiteX290" fmla="*/ 1400375 w 4279242"/>
                <a:gd name="connsiteY290" fmla="*/ 880173 h 2955834"/>
                <a:gd name="connsiteX291" fmla="*/ 1404232 w 4279242"/>
                <a:gd name="connsiteY291" fmla="*/ 850850 h 2955834"/>
                <a:gd name="connsiteX292" fmla="*/ 1455767 w 4279242"/>
                <a:gd name="connsiteY292" fmla="*/ 827476 h 2955834"/>
                <a:gd name="connsiteX293" fmla="*/ 1591272 w 4279242"/>
                <a:gd name="connsiteY293" fmla="*/ 802104 h 2955834"/>
                <a:gd name="connsiteX294" fmla="*/ 1828500 w 4279242"/>
                <a:gd name="connsiteY294" fmla="*/ 722176 h 2955834"/>
                <a:gd name="connsiteX295" fmla="*/ 1877851 w 4279242"/>
                <a:gd name="connsiteY295" fmla="*/ 696803 h 2955834"/>
                <a:gd name="connsiteX296" fmla="*/ 1961915 w 4279242"/>
                <a:gd name="connsiteY296" fmla="*/ 690019 h 2955834"/>
                <a:gd name="connsiteX297" fmla="*/ 2218056 w 4279242"/>
                <a:gd name="connsiteY297" fmla="*/ 694852 h 2955834"/>
                <a:gd name="connsiteX298" fmla="*/ 2299563 w 4279242"/>
                <a:gd name="connsiteY298" fmla="*/ 699777 h 2955834"/>
                <a:gd name="connsiteX299" fmla="*/ 2297519 w 4279242"/>
                <a:gd name="connsiteY299" fmla="*/ 575657 h 2955834"/>
                <a:gd name="connsiteX300" fmla="*/ 2271403 w 4279242"/>
                <a:gd name="connsiteY300" fmla="*/ 529327 h 2955834"/>
                <a:gd name="connsiteX301" fmla="*/ 2253744 w 4279242"/>
                <a:gd name="connsiteY301" fmla="*/ 493080 h 2955834"/>
                <a:gd name="connsiteX302" fmla="*/ 2281951 w 4279242"/>
                <a:gd name="connsiteY302" fmla="*/ 437688 h 2955834"/>
                <a:gd name="connsiteX303" fmla="*/ 2393386 w 4279242"/>
                <a:gd name="connsiteY303" fmla="*/ 375465 h 2955834"/>
                <a:gd name="connsiteX304" fmla="*/ 2627221 w 4279242"/>
                <a:gd name="connsiteY304" fmla="*/ 312081 h 2955834"/>
                <a:gd name="connsiteX305" fmla="*/ 2816260 w 4279242"/>
                <a:gd name="connsiteY305" fmla="*/ 280528 h 2955834"/>
                <a:gd name="connsiteX306" fmla="*/ 2880109 w 4279242"/>
                <a:gd name="connsiteY306" fmla="*/ 272303 h 2955834"/>
                <a:gd name="connsiteX307" fmla="*/ 2869886 w 4279242"/>
                <a:gd name="connsiteY307" fmla="*/ 182895 h 2955834"/>
                <a:gd name="connsiteX308" fmla="*/ 2859941 w 4279242"/>
                <a:gd name="connsiteY308" fmla="*/ 140236 h 2955834"/>
                <a:gd name="connsiteX309" fmla="*/ 2888427 w 4279242"/>
                <a:gd name="connsiteY309" fmla="*/ 74296 h 2955834"/>
                <a:gd name="connsiteX310" fmla="*/ 2927508 w 4279242"/>
                <a:gd name="connsiteY310" fmla="*/ 54546 h 2955834"/>
                <a:gd name="connsiteX311" fmla="*/ 2969331 w 4279242"/>
                <a:gd name="connsiteY311" fmla="*/ 40419 h 2955834"/>
                <a:gd name="connsiteX312" fmla="*/ 2967756 w 4279242"/>
                <a:gd name="connsiteY312" fmla="*/ 39128 h 2955834"/>
                <a:gd name="connsiteX313" fmla="*/ 2997435 w 4279242"/>
                <a:gd name="connsiteY313" fmla="*/ 29032 h 2955834"/>
                <a:gd name="connsiteX314" fmla="*/ 2998189 w 4279242"/>
                <a:gd name="connsiteY314" fmla="*/ 29371 h 2955834"/>
                <a:gd name="connsiteX315" fmla="*/ 3019797 w 4279242"/>
                <a:gd name="connsiteY315" fmla="*/ 28058 h 2955834"/>
                <a:gd name="connsiteX316" fmla="*/ 3163574 w 4279242"/>
                <a:gd name="connsiteY316" fmla="*/ 780 h 2955834"/>
                <a:gd name="connsiteX317" fmla="*/ 3177004 w 4279242"/>
                <a:gd name="connsiteY317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2997435 w 4279242"/>
                <a:gd name="connsiteY312" fmla="*/ 29032 h 2955834"/>
                <a:gd name="connsiteX313" fmla="*/ 2998189 w 4279242"/>
                <a:gd name="connsiteY313" fmla="*/ 29371 h 2955834"/>
                <a:gd name="connsiteX314" fmla="*/ 3019797 w 4279242"/>
                <a:gd name="connsiteY314" fmla="*/ 28058 h 2955834"/>
                <a:gd name="connsiteX315" fmla="*/ 3163574 w 4279242"/>
                <a:gd name="connsiteY315" fmla="*/ 780 h 2955834"/>
                <a:gd name="connsiteX316" fmla="*/ 3177004 w 4279242"/>
                <a:gd name="connsiteY316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2997435 w 4279242"/>
                <a:gd name="connsiteY312" fmla="*/ 29032 h 2955834"/>
                <a:gd name="connsiteX313" fmla="*/ 3019797 w 4279242"/>
                <a:gd name="connsiteY313" fmla="*/ 28058 h 2955834"/>
                <a:gd name="connsiteX314" fmla="*/ 3163574 w 4279242"/>
                <a:gd name="connsiteY314" fmla="*/ 780 h 2955834"/>
                <a:gd name="connsiteX315" fmla="*/ 3177004 w 4279242"/>
                <a:gd name="connsiteY315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3019797 w 4279242"/>
                <a:gd name="connsiteY312" fmla="*/ 28058 h 2955834"/>
                <a:gd name="connsiteX313" fmla="*/ 3163574 w 4279242"/>
                <a:gd name="connsiteY313" fmla="*/ 780 h 2955834"/>
                <a:gd name="connsiteX314" fmla="*/ 3177004 w 4279242"/>
                <a:gd name="connsiteY314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3019797 w 4279242"/>
                <a:gd name="connsiteY311" fmla="*/ 28058 h 2955834"/>
                <a:gd name="connsiteX312" fmla="*/ 3163574 w 4279242"/>
                <a:gd name="connsiteY312" fmla="*/ 780 h 2955834"/>
                <a:gd name="connsiteX313" fmla="*/ 3177004 w 4279242"/>
                <a:gd name="connsiteY313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3019797 w 4279242"/>
                <a:gd name="connsiteY310" fmla="*/ 28058 h 2955834"/>
                <a:gd name="connsiteX311" fmla="*/ 3163574 w 4279242"/>
                <a:gd name="connsiteY311" fmla="*/ 780 h 2955834"/>
                <a:gd name="connsiteX312" fmla="*/ 3177004 w 4279242"/>
                <a:gd name="connsiteY312" fmla="*/ 455 h 29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4279242" h="2955834">
                  <a:moveTo>
                    <a:pt x="3190015" y="13141"/>
                  </a:moveTo>
                  <a:cubicBezTo>
                    <a:pt x="3195499" y="35354"/>
                    <a:pt x="3200657" y="53849"/>
                    <a:pt x="3204468" y="72623"/>
                  </a:cubicBezTo>
                  <a:cubicBezTo>
                    <a:pt x="3206559" y="82939"/>
                    <a:pt x="3207163" y="93720"/>
                    <a:pt x="3207070" y="104268"/>
                  </a:cubicBezTo>
                  <a:cubicBezTo>
                    <a:pt x="3207024" y="111936"/>
                    <a:pt x="3194228" y="109179"/>
                    <a:pt x="3217014" y="114910"/>
                  </a:cubicBezTo>
                  <a:cubicBezTo>
                    <a:pt x="3239800" y="120641"/>
                    <a:pt x="3288446" y="120239"/>
                    <a:pt x="3343784" y="138656"/>
                  </a:cubicBezTo>
                  <a:cubicBezTo>
                    <a:pt x="3419529" y="151063"/>
                    <a:pt x="3487608" y="180339"/>
                    <a:pt x="3549040" y="225415"/>
                  </a:cubicBezTo>
                  <a:cubicBezTo>
                    <a:pt x="3568418" y="239635"/>
                    <a:pt x="3588633" y="252739"/>
                    <a:pt x="3607871" y="267145"/>
                  </a:cubicBezTo>
                  <a:cubicBezTo>
                    <a:pt x="3629572" y="283409"/>
                    <a:pt x="3635846" y="306272"/>
                    <a:pt x="3632546" y="332202"/>
                  </a:cubicBezTo>
                  <a:cubicBezTo>
                    <a:pt x="3626598" y="378579"/>
                    <a:pt x="3621905" y="425235"/>
                    <a:pt x="3613540" y="471193"/>
                  </a:cubicBezTo>
                  <a:cubicBezTo>
                    <a:pt x="3609358" y="494288"/>
                    <a:pt x="3598345" y="516129"/>
                    <a:pt x="3590259" y="538992"/>
                  </a:cubicBezTo>
                  <a:lnTo>
                    <a:pt x="3627481" y="542199"/>
                  </a:lnTo>
                  <a:cubicBezTo>
                    <a:pt x="3717539" y="551307"/>
                    <a:pt x="3807830" y="558602"/>
                    <a:pt x="3897516" y="570174"/>
                  </a:cubicBezTo>
                  <a:cubicBezTo>
                    <a:pt x="3987064" y="581744"/>
                    <a:pt x="4076285" y="597172"/>
                    <a:pt x="4161464" y="628539"/>
                  </a:cubicBezTo>
                  <a:cubicBezTo>
                    <a:pt x="4190275" y="639134"/>
                    <a:pt x="4217972" y="653586"/>
                    <a:pt x="4244506" y="669200"/>
                  </a:cubicBezTo>
                  <a:cubicBezTo>
                    <a:pt x="4274943" y="687091"/>
                    <a:pt x="4282611" y="715531"/>
                    <a:pt x="4278010" y="750290"/>
                  </a:cubicBezTo>
                  <a:cubicBezTo>
                    <a:pt x="4262443" y="867812"/>
                    <a:pt x="4221178" y="976969"/>
                    <a:pt x="4171966" y="1083663"/>
                  </a:cubicBezTo>
                  <a:cubicBezTo>
                    <a:pt x="4117736" y="1201185"/>
                    <a:pt x="4051842" y="1312062"/>
                    <a:pt x="3980651" y="1419965"/>
                  </a:cubicBezTo>
                  <a:cubicBezTo>
                    <a:pt x="3977073" y="1425401"/>
                    <a:pt x="3974563" y="1432558"/>
                    <a:pt x="3974377" y="1439017"/>
                  </a:cubicBezTo>
                  <a:cubicBezTo>
                    <a:pt x="3971775" y="1515367"/>
                    <a:pt x="3969080" y="1591763"/>
                    <a:pt x="3967686" y="1668159"/>
                  </a:cubicBezTo>
                  <a:cubicBezTo>
                    <a:pt x="3964665" y="1836101"/>
                    <a:pt x="3961645" y="2004042"/>
                    <a:pt x="3960018" y="2171984"/>
                  </a:cubicBezTo>
                  <a:cubicBezTo>
                    <a:pt x="3958903" y="2287228"/>
                    <a:pt x="3959182" y="2402473"/>
                    <a:pt x="3960576" y="2517718"/>
                  </a:cubicBezTo>
                  <a:cubicBezTo>
                    <a:pt x="3961133" y="2563305"/>
                    <a:pt x="3964433" y="2609124"/>
                    <a:pt x="3970381" y="2654339"/>
                  </a:cubicBezTo>
                  <a:cubicBezTo>
                    <a:pt x="3974377" y="2684683"/>
                    <a:pt x="3987017" y="2713773"/>
                    <a:pt x="3992500" y="2744072"/>
                  </a:cubicBezTo>
                  <a:cubicBezTo>
                    <a:pt x="4000400" y="2787707"/>
                    <a:pt x="4005605" y="2831853"/>
                    <a:pt x="4011367" y="2875813"/>
                  </a:cubicBezTo>
                  <a:cubicBezTo>
                    <a:pt x="4014341" y="2898444"/>
                    <a:pt x="4016014" y="2921261"/>
                    <a:pt x="4018477" y="2945936"/>
                  </a:cubicBezTo>
                  <a:cubicBezTo>
                    <a:pt x="3993151" y="2948353"/>
                    <a:pt x="3968150" y="2952163"/>
                    <a:pt x="3943103" y="2952813"/>
                  </a:cubicBezTo>
                  <a:cubicBezTo>
                    <a:pt x="3880648" y="2954486"/>
                    <a:pt x="3818053" y="2957182"/>
                    <a:pt x="3755691" y="2955044"/>
                  </a:cubicBezTo>
                  <a:cubicBezTo>
                    <a:pt x="3657640" y="2951745"/>
                    <a:pt x="3560844" y="2938966"/>
                    <a:pt x="3469670" y="2899280"/>
                  </a:cubicBezTo>
                  <a:cubicBezTo>
                    <a:pt x="3418182" y="2876836"/>
                    <a:pt x="3373478" y="2845561"/>
                    <a:pt x="3343830" y="2796397"/>
                  </a:cubicBezTo>
                  <a:cubicBezTo>
                    <a:pt x="3337789" y="2786406"/>
                    <a:pt x="3332817" y="2775485"/>
                    <a:pt x="3329332" y="2764332"/>
                  </a:cubicBezTo>
                  <a:cubicBezTo>
                    <a:pt x="3321896" y="2740772"/>
                    <a:pt x="3330029" y="2723300"/>
                    <a:pt x="3352381" y="2713309"/>
                  </a:cubicBezTo>
                  <a:cubicBezTo>
                    <a:pt x="3378032" y="2701831"/>
                    <a:pt x="3405542" y="2701413"/>
                    <a:pt x="3432866" y="2701924"/>
                  </a:cubicBezTo>
                  <a:cubicBezTo>
                    <a:pt x="3511865" y="2703504"/>
                    <a:pt x="3589004" y="2719071"/>
                    <a:pt x="3666283" y="2733616"/>
                  </a:cubicBezTo>
                  <a:cubicBezTo>
                    <a:pt x="3694676" y="2738960"/>
                    <a:pt x="3722930" y="2745187"/>
                    <a:pt x="3751555" y="2748904"/>
                  </a:cubicBezTo>
                  <a:cubicBezTo>
                    <a:pt x="3777857" y="2752343"/>
                    <a:pt x="3801696" y="2744258"/>
                    <a:pt x="3821028" y="2725577"/>
                  </a:cubicBezTo>
                  <a:cubicBezTo>
                    <a:pt x="3835247" y="2711868"/>
                    <a:pt x="3837152" y="2695186"/>
                    <a:pt x="3823537" y="2681059"/>
                  </a:cubicBezTo>
                  <a:cubicBezTo>
                    <a:pt x="3811641" y="2668698"/>
                    <a:pt x="3797793" y="2655919"/>
                    <a:pt x="3782225" y="2649785"/>
                  </a:cubicBezTo>
                  <a:cubicBezTo>
                    <a:pt x="3737707" y="2632219"/>
                    <a:pt x="3692446" y="2616187"/>
                    <a:pt x="3646487" y="2602711"/>
                  </a:cubicBezTo>
                  <a:cubicBezTo>
                    <a:pt x="3561123" y="2577710"/>
                    <a:pt x="3474782" y="2556009"/>
                    <a:pt x="3389464" y="2530822"/>
                  </a:cubicBezTo>
                  <a:cubicBezTo>
                    <a:pt x="3341321" y="2516603"/>
                    <a:pt x="3295409" y="2496110"/>
                    <a:pt x="3255677" y="2464278"/>
                  </a:cubicBezTo>
                  <a:cubicBezTo>
                    <a:pt x="3248381" y="2458422"/>
                    <a:pt x="3241086" y="2452196"/>
                    <a:pt x="3235277" y="2444946"/>
                  </a:cubicBezTo>
                  <a:cubicBezTo>
                    <a:pt x="3229701" y="2437976"/>
                    <a:pt x="3223659" y="2437929"/>
                    <a:pt x="3215946" y="2438859"/>
                  </a:cubicBezTo>
                  <a:lnTo>
                    <a:pt x="3072633" y="2455123"/>
                  </a:lnTo>
                  <a:cubicBezTo>
                    <a:pt x="3043822" y="2457911"/>
                    <a:pt x="3014778" y="2458562"/>
                    <a:pt x="2985828" y="2460096"/>
                  </a:cubicBezTo>
                  <a:cubicBezTo>
                    <a:pt x="2945260" y="2462280"/>
                    <a:pt x="2911290" y="2450011"/>
                    <a:pt x="2886568" y="2415996"/>
                  </a:cubicBezTo>
                  <a:cubicBezTo>
                    <a:pt x="2872813" y="2397083"/>
                    <a:pt x="2855155" y="2391971"/>
                    <a:pt x="2830433" y="2392807"/>
                  </a:cubicBezTo>
                  <a:cubicBezTo>
                    <a:pt x="2747159" y="2395642"/>
                    <a:pt x="2663746" y="2395363"/>
                    <a:pt x="2580426" y="2394062"/>
                  </a:cubicBezTo>
                  <a:cubicBezTo>
                    <a:pt x="2542646" y="2393458"/>
                    <a:pt x="2504681" y="2389462"/>
                    <a:pt x="2467365" y="2383467"/>
                  </a:cubicBezTo>
                  <a:cubicBezTo>
                    <a:pt x="2448220" y="2380400"/>
                    <a:pt x="2429957" y="2370270"/>
                    <a:pt x="2411927" y="2361998"/>
                  </a:cubicBezTo>
                  <a:cubicBezTo>
                    <a:pt x="2327492" y="2323103"/>
                    <a:pt x="2243428" y="2283325"/>
                    <a:pt x="2167404" y="2229141"/>
                  </a:cubicBezTo>
                  <a:cubicBezTo>
                    <a:pt x="2145981" y="2213899"/>
                    <a:pt x="2126232" y="2195636"/>
                    <a:pt x="2108341" y="2176305"/>
                  </a:cubicBezTo>
                  <a:cubicBezTo>
                    <a:pt x="2087383" y="2153674"/>
                    <a:pt x="2088405" y="2135133"/>
                    <a:pt x="2107922" y="2110969"/>
                  </a:cubicBezTo>
                  <a:cubicBezTo>
                    <a:pt x="2137849" y="2073932"/>
                    <a:pt x="2176233" y="2046701"/>
                    <a:pt x="2215407" y="2020771"/>
                  </a:cubicBezTo>
                  <a:cubicBezTo>
                    <a:pt x="2315503" y="1954552"/>
                    <a:pt x="2421779" y="1901390"/>
                    <a:pt x="2538418" y="1870581"/>
                  </a:cubicBezTo>
                  <a:cubicBezTo>
                    <a:pt x="2580101" y="1859568"/>
                    <a:pt x="2622388" y="1853666"/>
                    <a:pt x="2665512" y="1857198"/>
                  </a:cubicBezTo>
                  <a:cubicBezTo>
                    <a:pt x="2683310" y="1858639"/>
                    <a:pt x="2700876" y="1863099"/>
                    <a:pt x="2718627" y="1865098"/>
                  </a:cubicBezTo>
                  <a:cubicBezTo>
                    <a:pt x="2731964" y="1866585"/>
                    <a:pt x="2745580" y="1867328"/>
                    <a:pt x="2758916" y="1866213"/>
                  </a:cubicBezTo>
                  <a:cubicBezTo>
                    <a:pt x="2765375" y="1865702"/>
                    <a:pt x="2774855" y="1861520"/>
                    <a:pt x="2776714" y="1856640"/>
                  </a:cubicBezTo>
                  <a:cubicBezTo>
                    <a:pt x="2778526" y="1851854"/>
                    <a:pt x="2773973" y="1842420"/>
                    <a:pt x="2769418" y="1837913"/>
                  </a:cubicBezTo>
                  <a:cubicBezTo>
                    <a:pt x="2746044" y="1814678"/>
                    <a:pt x="2716071" y="1802224"/>
                    <a:pt x="2685912" y="1790932"/>
                  </a:cubicBezTo>
                  <a:cubicBezTo>
                    <a:pt x="2632193" y="1770857"/>
                    <a:pt x="2576383" y="1759333"/>
                    <a:pt x="2519179" y="1756544"/>
                  </a:cubicBezTo>
                  <a:cubicBezTo>
                    <a:pt x="2475591" y="1754407"/>
                    <a:pt x="2431909" y="1753617"/>
                    <a:pt x="2388274" y="1754361"/>
                  </a:cubicBezTo>
                  <a:cubicBezTo>
                    <a:pt x="2365597" y="1754732"/>
                    <a:pt x="2343059" y="1759797"/>
                    <a:pt x="2320428" y="1762679"/>
                  </a:cubicBezTo>
                  <a:cubicBezTo>
                    <a:pt x="2309183" y="1764119"/>
                    <a:pt x="2299099" y="1763840"/>
                    <a:pt x="2287667" y="1758403"/>
                  </a:cubicBezTo>
                  <a:cubicBezTo>
                    <a:pt x="2273355" y="1751619"/>
                    <a:pt x="2256579" y="1748831"/>
                    <a:pt x="2240547" y="1746972"/>
                  </a:cubicBezTo>
                  <a:lnTo>
                    <a:pt x="2009593" y="1721785"/>
                  </a:lnTo>
                  <a:cubicBezTo>
                    <a:pt x="1977622" y="1718207"/>
                    <a:pt x="1945557" y="1714722"/>
                    <a:pt x="1913865" y="1709285"/>
                  </a:cubicBezTo>
                  <a:cubicBezTo>
                    <a:pt x="1867860" y="1700874"/>
                    <a:pt x="1835657" y="1672946"/>
                    <a:pt x="1811260" y="1632006"/>
                  </a:cubicBezTo>
                  <a:lnTo>
                    <a:pt x="1901644" y="1623502"/>
                  </a:lnTo>
                  <a:lnTo>
                    <a:pt x="2037939" y="1609607"/>
                  </a:lnTo>
                  <a:lnTo>
                    <a:pt x="2148491" y="1596875"/>
                  </a:lnTo>
                  <a:cubicBezTo>
                    <a:pt x="2199839" y="1590462"/>
                    <a:pt x="2251281" y="1584885"/>
                    <a:pt x="2302305" y="1576474"/>
                  </a:cubicBezTo>
                  <a:cubicBezTo>
                    <a:pt x="2356861" y="1567506"/>
                    <a:pt x="2411323" y="1557329"/>
                    <a:pt x="2465042" y="1544457"/>
                  </a:cubicBezTo>
                  <a:cubicBezTo>
                    <a:pt x="2493621" y="1537579"/>
                    <a:pt x="2519830" y="1521175"/>
                    <a:pt x="2548316" y="1513880"/>
                  </a:cubicBezTo>
                  <a:cubicBezTo>
                    <a:pt x="2598224" y="1501101"/>
                    <a:pt x="2648830" y="1490041"/>
                    <a:pt x="2699714" y="1481862"/>
                  </a:cubicBezTo>
                  <a:cubicBezTo>
                    <a:pt x="2754409" y="1473079"/>
                    <a:pt x="2809615" y="1466806"/>
                    <a:pt x="2864821" y="1462484"/>
                  </a:cubicBezTo>
                  <a:cubicBezTo>
                    <a:pt x="2927415" y="1457558"/>
                    <a:pt x="2990242" y="1455979"/>
                    <a:pt x="3053209" y="1452911"/>
                  </a:cubicBezTo>
                  <a:cubicBezTo>
                    <a:pt x="3040430" y="1442223"/>
                    <a:pt x="3026489" y="1429444"/>
                    <a:pt x="3011433" y="1418152"/>
                  </a:cubicBezTo>
                  <a:cubicBezTo>
                    <a:pt x="2925975" y="1354071"/>
                    <a:pt x="2829504" y="1314339"/>
                    <a:pt x="2726155" y="1289942"/>
                  </a:cubicBezTo>
                  <a:cubicBezTo>
                    <a:pt x="2632891" y="1267916"/>
                    <a:pt x="2538278" y="1262479"/>
                    <a:pt x="2442923" y="1265964"/>
                  </a:cubicBezTo>
                  <a:cubicBezTo>
                    <a:pt x="2430748" y="1266429"/>
                    <a:pt x="2426333" y="1261642"/>
                    <a:pt x="2423544" y="1251512"/>
                  </a:cubicBezTo>
                  <a:cubicBezTo>
                    <a:pt x="2418340" y="1232459"/>
                    <a:pt x="2423731" y="1215684"/>
                    <a:pt x="2442365" y="1209085"/>
                  </a:cubicBezTo>
                  <a:cubicBezTo>
                    <a:pt x="2460860" y="1202533"/>
                    <a:pt x="2480888" y="1198676"/>
                    <a:pt x="2500498" y="1197514"/>
                  </a:cubicBezTo>
                  <a:cubicBezTo>
                    <a:pt x="2531447" y="1195655"/>
                    <a:pt x="2562582" y="1197654"/>
                    <a:pt x="2593577" y="1196724"/>
                  </a:cubicBezTo>
                  <a:cubicBezTo>
                    <a:pt x="2624154" y="1195795"/>
                    <a:pt x="2654685" y="1192960"/>
                    <a:pt x="2685262" y="1191427"/>
                  </a:cubicBezTo>
                  <a:cubicBezTo>
                    <a:pt x="2713190" y="1190033"/>
                    <a:pt x="2741025" y="1189289"/>
                    <a:pt x="2763749" y="1210293"/>
                  </a:cubicBezTo>
                  <a:cubicBezTo>
                    <a:pt x="2765887" y="1212245"/>
                    <a:pt x="2770627" y="1212013"/>
                    <a:pt x="2774112" y="1211827"/>
                  </a:cubicBezTo>
                  <a:lnTo>
                    <a:pt x="2927555" y="1204206"/>
                  </a:lnTo>
                  <a:lnTo>
                    <a:pt x="2927555" y="1188546"/>
                  </a:lnTo>
                  <a:cubicBezTo>
                    <a:pt x="2927601" y="1168796"/>
                    <a:pt x="2938336" y="1158108"/>
                    <a:pt x="2958782" y="1157550"/>
                  </a:cubicBezTo>
                  <a:cubicBezTo>
                    <a:pt x="2995075" y="1156528"/>
                    <a:pt x="3030253" y="1164010"/>
                    <a:pt x="3064687" y="1173815"/>
                  </a:cubicBezTo>
                  <a:cubicBezTo>
                    <a:pt x="3094288" y="1182226"/>
                    <a:pt x="3123053" y="1193704"/>
                    <a:pt x="3151818" y="1204764"/>
                  </a:cubicBezTo>
                  <a:cubicBezTo>
                    <a:pt x="3159950" y="1207877"/>
                    <a:pt x="3166874" y="1214290"/>
                    <a:pt x="3174588" y="1219355"/>
                  </a:cubicBezTo>
                  <a:cubicBezTo>
                    <a:pt x="3188482" y="1172328"/>
                    <a:pt x="3228446" y="1160710"/>
                    <a:pt x="3269990" y="1152996"/>
                  </a:cubicBezTo>
                  <a:cubicBezTo>
                    <a:pt x="3319991" y="1143702"/>
                    <a:pt x="3370457" y="1147095"/>
                    <a:pt x="3421527" y="1150301"/>
                  </a:cubicBezTo>
                  <a:cubicBezTo>
                    <a:pt x="3409771" y="1144121"/>
                    <a:pt x="3398153" y="1137708"/>
                    <a:pt x="3386303" y="1131806"/>
                  </a:cubicBezTo>
                  <a:cubicBezTo>
                    <a:pt x="3269386" y="1073580"/>
                    <a:pt x="3146659" y="1032965"/>
                    <a:pt x="3017892" y="1010892"/>
                  </a:cubicBezTo>
                  <a:cubicBezTo>
                    <a:pt x="2944423" y="998299"/>
                    <a:pt x="2870118" y="998066"/>
                    <a:pt x="2795860" y="995185"/>
                  </a:cubicBezTo>
                  <a:cubicBezTo>
                    <a:pt x="2648876" y="989469"/>
                    <a:pt x="2505192" y="965212"/>
                    <a:pt x="2368989" y="906939"/>
                  </a:cubicBezTo>
                  <a:cubicBezTo>
                    <a:pt x="2347845" y="897878"/>
                    <a:pt x="2328096" y="885098"/>
                    <a:pt x="2308764" y="872366"/>
                  </a:cubicBezTo>
                  <a:cubicBezTo>
                    <a:pt x="2298076" y="865302"/>
                    <a:pt x="2286738" y="855404"/>
                    <a:pt x="2290502" y="840348"/>
                  </a:cubicBezTo>
                  <a:cubicBezTo>
                    <a:pt x="2294127" y="825757"/>
                    <a:pt x="2308486" y="825199"/>
                    <a:pt x="2320382" y="823805"/>
                  </a:cubicBezTo>
                  <a:cubicBezTo>
                    <a:pt x="2344686" y="821017"/>
                    <a:pt x="2369082" y="817299"/>
                    <a:pt x="2393432" y="817439"/>
                  </a:cubicBezTo>
                  <a:cubicBezTo>
                    <a:pt x="2466157" y="817717"/>
                    <a:pt x="2538882" y="819065"/>
                    <a:pt x="2611607" y="821156"/>
                  </a:cubicBezTo>
                  <a:cubicBezTo>
                    <a:pt x="2670810" y="822876"/>
                    <a:pt x="2729966" y="825943"/>
                    <a:pt x="2789122" y="829195"/>
                  </a:cubicBezTo>
                  <a:lnTo>
                    <a:pt x="2968820" y="840581"/>
                  </a:lnTo>
                  <a:lnTo>
                    <a:pt x="3099632" y="848713"/>
                  </a:lnTo>
                  <a:lnTo>
                    <a:pt x="3231606" y="857495"/>
                  </a:lnTo>
                  <a:cubicBezTo>
                    <a:pt x="3264228" y="859215"/>
                    <a:pt x="3296942" y="860795"/>
                    <a:pt x="3329564" y="860144"/>
                  </a:cubicBezTo>
                  <a:cubicBezTo>
                    <a:pt x="3395319" y="858750"/>
                    <a:pt x="3461073" y="856473"/>
                    <a:pt x="3526781" y="853267"/>
                  </a:cubicBezTo>
                  <a:cubicBezTo>
                    <a:pt x="3589608" y="850246"/>
                    <a:pt x="3652342" y="846203"/>
                    <a:pt x="3715076" y="841556"/>
                  </a:cubicBezTo>
                  <a:cubicBezTo>
                    <a:pt x="3771630" y="837328"/>
                    <a:pt x="3828184" y="832867"/>
                    <a:pt x="3884458" y="826314"/>
                  </a:cubicBezTo>
                  <a:cubicBezTo>
                    <a:pt x="3989155" y="814139"/>
                    <a:pt x="4093897" y="801081"/>
                    <a:pt x="4193854" y="765067"/>
                  </a:cubicBezTo>
                  <a:cubicBezTo>
                    <a:pt x="4215509" y="757260"/>
                    <a:pt x="4236002" y="745782"/>
                    <a:pt x="4256030" y="734258"/>
                  </a:cubicBezTo>
                  <a:cubicBezTo>
                    <a:pt x="4270622" y="725893"/>
                    <a:pt x="4272759" y="716367"/>
                    <a:pt x="4262490" y="702798"/>
                  </a:cubicBezTo>
                  <a:cubicBezTo>
                    <a:pt x="4253567" y="690995"/>
                    <a:pt x="4242415" y="680028"/>
                    <a:pt x="4230147" y="671896"/>
                  </a:cubicBezTo>
                  <a:cubicBezTo>
                    <a:pt x="4191670" y="646384"/>
                    <a:pt x="4147895" y="632954"/>
                    <a:pt x="4103888" y="621011"/>
                  </a:cubicBezTo>
                  <a:cubicBezTo>
                    <a:pt x="4031163" y="601262"/>
                    <a:pt x="3957091" y="587785"/>
                    <a:pt x="3882321" y="578863"/>
                  </a:cubicBezTo>
                  <a:cubicBezTo>
                    <a:pt x="3809038" y="570127"/>
                    <a:pt x="3735709" y="561716"/>
                    <a:pt x="3662240" y="555071"/>
                  </a:cubicBezTo>
                  <a:cubicBezTo>
                    <a:pt x="3613494" y="550656"/>
                    <a:pt x="3564422" y="549680"/>
                    <a:pt x="3515536" y="546939"/>
                  </a:cubicBezTo>
                  <a:lnTo>
                    <a:pt x="3362650" y="537924"/>
                  </a:lnTo>
                  <a:lnTo>
                    <a:pt x="3228167" y="529698"/>
                  </a:lnTo>
                  <a:lnTo>
                    <a:pt x="3036805" y="513202"/>
                  </a:lnTo>
                  <a:lnTo>
                    <a:pt x="2909013" y="500237"/>
                  </a:lnTo>
                  <a:lnTo>
                    <a:pt x="2769465" y="483368"/>
                  </a:lnTo>
                  <a:cubicBezTo>
                    <a:pt x="2721090" y="476677"/>
                    <a:pt x="2672808" y="469288"/>
                    <a:pt x="2624712" y="460784"/>
                  </a:cubicBezTo>
                  <a:cubicBezTo>
                    <a:pt x="2603615" y="457066"/>
                    <a:pt x="2583075" y="450003"/>
                    <a:pt x="2562442" y="444101"/>
                  </a:cubicBezTo>
                  <a:cubicBezTo>
                    <a:pt x="2557842" y="442800"/>
                    <a:pt x="2553381" y="440291"/>
                    <a:pt x="2549384" y="437549"/>
                  </a:cubicBezTo>
                  <a:cubicBezTo>
                    <a:pt x="2540276" y="431322"/>
                    <a:pt x="2539719" y="424723"/>
                    <a:pt x="2549477" y="419937"/>
                  </a:cubicBezTo>
                  <a:cubicBezTo>
                    <a:pt x="2566532" y="411526"/>
                    <a:pt x="2583958" y="402232"/>
                    <a:pt x="2602267" y="398189"/>
                  </a:cubicBezTo>
                  <a:cubicBezTo>
                    <a:pt x="2664583" y="384527"/>
                    <a:pt x="2727131" y="371609"/>
                    <a:pt x="2790005" y="361060"/>
                  </a:cubicBezTo>
                  <a:cubicBezTo>
                    <a:pt x="2840564" y="352556"/>
                    <a:pt x="2891680" y="346422"/>
                    <a:pt x="2942750" y="341961"/>
                  </a:cubicBezTo>
                  <a:cubicBezTo>
                    <a:pt x="2993542" y="337500"/>
                    <a:pt x="3044658" y="335873"/>
                    <a:pt x="3095636" y="333875"/>
                  </a:cubicBezTo>
                  <a:lnTo>
                    <a:pt x="3361489" y="324535"/>
                  </a:lnTo>
                  <a:lnTo>
                    <a:pt x="3531800" y="319005"/>
                  </a:lnTo>
                  <a:lnTo>
                    <a:pt x="3610195" y="316403"/>
                  </a:lnTo>
                  <a:cubicBezTo>
                    <a:pt x="3621579" y="316031"/>
                    <a:pt x="3625762" y="310966"/>
                    <a:pt x="3620185" y="300928"/>
                  </a:cubicBezTo>
                  <a:cubicBezTo>
                    <a:pt x="3614191" y="290101"/>
                    <a:pt x="3606802" y="278576"/>
                    <a:pt x="3596997" y="271606"/>
                  </a:cubicBezTo>
                  <a:cubicBezTo>
                    <a:pt x="3530592" y="224439"/>
                    <a:pt x="3464884" y="174949"/>
                    <a:pt x="3382539" y="158452"/>
                  </a:cubicBezTo>
                  <a:cubicBezTo>
                    <a:pt x="3341135" y="150181"/>
                    <a:pt x="3299080" y="144465"/>
                    <a:pt x="3257071" y="140143"/>
                  </a:cubicBezTo>
                  <a:cubicBezTo>
                    <a:pt x="3197683" y="134056"/>
                    <a:pt x="3137598" y="133358"/>
                    <a:pt x="3079975" y="115189"/>
                  </a:cubicBezTo>
                  <a:cubicBezTo>
                    <a:pt x="3070356" y="112168"/>
                    <a:pt x="3060830" y="107986"/>
                    <a:pt x="3052233" y="102781"/>
                  </a:cubicBezTo>
                  <a:cubicBezTo>
                    <a:pt x="3040848" y="95857"/>
                    <a:pt x="3039222" y="86749"/>
                    <a:pt x="3048701" y="77595"/>
                  </a:cubicBezTo>
                  <a:cubicBezTo>
                    <a:pt x="3058832" y="67790"/>
                    <a:pt x="3069984" y="57473"/>
                    <a:pt x="3082671" y="52222"/>
                  </a:cubicBezTo>
                  <a:cubicBezTo>
                    <a:pt x="3116733" y="38235"/>
                    <a:pt x="3151818" y="26850"/>
                    <a:pt x="3190015" y="13141"/>
                  </a:cubicBezTo>
                  <a:close/>
                  <a:moveTo>
                    <a:pt x="3177004" y="455"/>
                  </a:moveTo>
                  <a:cubicBezTo>
                    <a:pt x="3179885" y="966"/>
                    <a:pt x="3182348" y="3801"/>
                    <a:pt x="3184997" y="5613"/>
                  </a:cubicBezTo>
                  <a:cubicBezTo>
                    <a:pt x="3182348" y="7333"/>
                    <a:pt x="3179839" y="10167"/>
                    <a:pt x="3177004" y="10632"/>
                  </a:cubicBezTo>
                  <a:cubicBezTo>
                    <a:pt x="3149633" y="14721"/>
                    <a:pt x="3121751" y="16441"/>
                    <a:pt x="3094892" y="22621"/>
                  </a:cubicBezTo>
                  <a:cubicBezTo>
                    <a:pt x="3040708" y="35075"/>
                    <a:pt x="2986664" y="48691"/>
                    <a:pt x="2933363" y="64444"/>
                  </a:cubicBezTo>
                  <a:cubicBezTo>
                    <a:pt x="2915287" y="69788"/>
                    <a:pt x="2898744" y="82056"/>
                    <a:pt x="2882990" y="93209"/>
                  </a:cubicBezTo>
                  <a:cubicBezTo>
                    <a:pt x="2872442" y="100690"/>
                    <a:pt x="2867563" y="113098"/>
                    <a:pt x="2868910" y="126760"/>
                  </a:cubicBezTo>
                  <a:cubicBezTo>
                    <a:pt x="2869607" y="133451"/>
                    <a:pt x="2872116" y="137401"/>
                    <a:pt x="2880388" y="137494"/>
                  </a:cubicBezTo>
                  <a:cubicBezTo>
                    <a:pt x="2947211" y="138238"/>
                    <a:pt x="3010921" y="153573"/>
                    <a:pt x="3072494" y="179131"/>
                  </a:cubicBezTo>
                  <a:cubicBezTo>
                    <a:pt x="3123982" y="200461"/>
                    <a:pt x="3178212" y="210963"/>
                    <a:pt x="3233139" y="218677"/>
                  </a:cubicBezTo>
                  <a:cubicBezTo>
                    <a:pt x="3253307" y="221511"/>
                    <a:pt x="3273429" y="224671"/>
                    <a:pt x="3293364" y="228528"/>
                  </a:cubicBezTo>
                  <a:cubicBezTo>
                    <a:pt x="3304285" y="230666"/>
                    <a:pt x="3307770" y="238194"/>
                    <a:pt x="3303680" y="248696"/>
                  </a:cubicBezTo>
                  <a:cubicBezTo>
                    <a:pt x="3295920" y="268632"/>
                    <a:pt x="3277983" y="271234"/>
                    <a:pt x="3260324" y="272117"/>
                  </a:cubicBezTo>
                  <a:cubicBezTo>
                    <a:pt x="3228911" y="273650"/>
                    <a:pt x="3197404" y="273976"/>
                    <a:pt x="3165944" y="274487"/>
                  </a:cubicBezTo>
                  <a:lnTo>
                    <a:pt x="2948977" y="277879"/>
                  </a:lnTo>
                  <a:cubicBezTo>
                    <a:pt x="2913242" y="278994"/>
                    <a:pt x="2877460" y="283084"/>
                    <a:pt x="2841958" y="288010"/>
                  </a:cubicBezTo>
                  <a:cubicBezTo>
                    <a:pt x="2785497" y="295770"/>
                    <a:pt x="2729129" y="304274"/>
                    <a:pt x="2673040" y="314404"/>
                  </a:cubicBezTo>
                  <a:cubicBezTo>
                    <a:pt x="2566904" y="333596"/>
                    <a:pt x="2461510" y="355948"/>
                    <a:pt x="2362344" y="400234"/>
                  </a:cubicBezTo>
                  <a:cubicBezTo>
                    <a:pt x="2331720" y="413896"/>
                    <a:pt x="2301887" y="429649"/>
                    <a:pt x="2279721" y="455812"/>
                  </a:cubicBezTo>
                  <a:cubicBezTo>
                    <a:pt x="2271914" y="465059"/>
                    <a:pt x="2267081" y="476769"/>
                    <a:pt x="2259646" y="489456"/>
                  </a:cubicBezTo>
                  <a:lnTo>
                    <a:pt x="2350634" y="500608"/>
                  </a:lnTo>
                  <a:lnTo>
                    <a:pt x="2480377" y="516873"/>
                  </a:lnTo>
                  <a:lnTo>
                    <a:pt x="2607750" y="532487"/>
                  </a:lnTo>
                  <a:lnTo>
                    <a:pt x="2737540" y="548519"/>
                  </a:lnTo>
                  <a:lnTo>
                    <a:pt x="2871094" y="564272"/>
                  </a:lnTo>
                  <a:lnTo>
                    <a:pt x="2997538" y="577887"/>
                  </a:lnTo>
                  <a:cubicBezTo>
                    <a:pt x="3025141" y="580536"/>
                    <a:pt x="3052930" y="581837"/>
                    <a:pt x="3080626" y="583928"/>
                  </a:cubicBezTo>
                  <a:lnTo>
                    <a:pt x="3230723" y="595639"/>
                  </a:lnTo>
                  <a:lnTo>
                    <a:pt x="3351405" y="606188"/>
                  </a:lnTo>
                  <a:cubicBezTo>
                    <a:pt x="3398479" y="610881"/>
                    <a:pt x="3445506" y="615760"/>
                    <a:pt x="3492440" y="621662"/>
                  </a:cubicBezTo>
                  <a:cubicBezTo>
                    <a:pt x="3542953" y="628028"/>
                    <a:pt x="3593419" y="634906"/>
                    <a:pt x="3643653" y="642991"/>
                  </a:cubicBezTo>
                  <a:cubicBezTo>
                    <a:pt x="3713915" y="654284"/>
                    <a:pt x="3784223" y="665947"/>
                    <a:pt x="3850954" y="692063"/>
                  </a:cubicBezTo>
                  <a:cubicBezTo>
                    <a:pt x="3862943" y="696757"/>
                    <a:pt x="3873864" y="704238"/>
                    <a:pt x="3885295" y="710419"/>
                  </a:cubicBezTo>
                  <a:cubicBezTo>
                    <a:pt x="3889942" y="712928"/>
                    <a:pt x="3894543" y="715531"/>
                    <a:pt x="3899190" y="718086"/>
                  </a:cubicBezTo>
                  <a:cubicBezTo>
                    <a:pt x="3897749" y="719852"/>
                    <a:pt x="3896355" y="721618"/>
                    <a:pt x="3894914" y="723430"/>
                  </a:cubicBezTo>
                  <a:lnTo>
                    <a:pt x="3798071" y="733328"/>
                  </a:lnTo>
                  <a:cubicBezTo>
                    <a:pt x="3747234" y="737697"/>
                    <a:pt x="3696396" y="742901"/>
                    <a:pt x="3645465" y="744899"/>
                  </a:cubicBezTo>
                  <a:cubicBezTo>
                    <a:pt x="3575667" y="747641"/>
                    <a:pt x="3505777" y="748989"/>
                    <a:pt x="3435979" y="748571"/>
                  </a:cubicBezTo>
                  <a:cubicBezTo>
                    <a:pt x="3329332" y="747874"/>
                    <a:pt x="3222637" y="745597"/>
                    <a:pt x="3116036" y="743087"/>
                  </a:cubicBezTo>
                  <a:lnTo>
                    <a:pt x="2810916" y="734072"/>
                  </a:lnTo>
                  <a:lnTo>
                    <a:pt x="2632054" y="728403"/>
                  </a:lnTo>
                  <a:lnTo>
                    <a:pt x="2393386" y="716832"/>
                  </a:lnTo>
                  <a:cubicBezTo>
                    <a:pt x="2257648" y="708467"/>
                    <a:pt x="2121956" y="697965"/>
                    <a:pt x="1985847" y="700103"/>
                  </a:cubicBezTo>
                  <a:cubicBezTo>
                    <a:pt x="1948067" y="700707"/>
                    <a:pt x="1910287" y="705725"/>
                    <a:pt x="1872553" y="709118"/>
                  </a:cubicBezTo>
                  <a:cubicBezTo>
                    <a:pt x="1867906" y="709536"/>
                    <a:pt x="1862795" y="711534"/>
                    <a:pt x="1859077" y="714369"/>
                  </a:cubicBezTo>
                  <a:cubicBezTo>
                    <a:pt x="1815256" y="748013"/>
                    <a:pt x="1763721" y="765160"/>
                    <a:pt x="1712326" y="781982"/>
                  </a:cubicBezTo>
                  <a:cubicBezTo>
                    <a:pt x="1646107" y="803684"/>
                    <a:pt x="1577843" y="816788"/>
                    <a:pt x="1508975" y="827151"/>
                  </a:cubicBezTo>
                  <a:cubicBezTo>
                    <a:pt x="1482208" y="831194"/>
                    <a:pt x="1455999" y="839419"/>
                    <a:pt x="1429837" y="846808"/>
                  </a:cubicBezTo>
                  <a:cubicBezTo>
                    <a:pt x="1422727" y="848806"/>
                    <a:pt x="1415989" y="853964"/>
                    <a:pt x="1410598" y="859215"/>
                  </a:cubicBezTo>
                  <a:cubicBezTo>
                    <a:pt x="1408135" y="861631"/>
                    <a:pt x="1407578" y="868555"/>
                    <a:pt x="1409204" y="871901"/>
                  </a:cubicBezTo>
                  <a:cubicBezTo>
                    <a:pt x="1410877" y="875340"/>
                    <a:pt x="1416639" y="879476"/>
                    <a:pt x="1420125" y="879011"/>
                  </a:cubicBezTo>
                  <a:cubicBezTo>
                    <a:pt x="1465340" y="873388"/>
                    <a:pt x="1507766" y="884262"/>
                    <a:pt x="1548660" y="901409"/>
                  </a:cubicBezTo>
                  <a:cubicBezTo>
                    <a:pt x="1595362" y="920973"/>
                    <a:pt x="1644480" y="929988"/>
                    <a:pt x="1694063" y="936773"/>
                  </a:cubicBezTo>
                  <a:cubicBezTo>
                    <a:pt x="1749362" y="944347"/>
                    <a:pt x="1804894" y="950574"/>
                    <a:pt x="1860471" y="955918"/>
                  </a:cubicBezTo>
                  <a:cubicBezTo>
                    <a:pt x="1908382" y="960519"/>
                    <a:pt x="1956524" y="963121"/>
                    <a:pt x="2004574" y="966560"/>
                  </a:cubicBezTo>
                  <a:lnTo>
                    <a:pt x="2163361" y="978038"/>
                  </a:lnTo>
                  <a:cubicBezTo>
                    <a:pt x="2199189" y="980687"/>
                    <a:pt x="2235064" y="982685"/>
                    <a:pt x="2270799" y="986263"/>
                  </a:cubicBezTo>
                  <a:cubicBezTo>
                    <a:pt x="2364017" y="995557"/>
                    <a:pt x="2457235" y="1005316"/>
                    <a:pt x="2544598" y="1042817"/>
                  </a:cubicBezTo>
                  <a:cubicBezTo>
                    <a:pt x="2570668" y="1054016"/>
                    <a:pt x="2594646" y="1068747"/>
                    <a:pt x="2611096" y="1093004"/>
                  </a:cubicBezTo>
                  <a:cubicBezTo>
                    <a:pt x="2612444" y="1094956"/>
                    <a:pt x="2613234" y="1097279"/>
                    <a:pt x="2614953" y="1100857"/>
                  </a:cubicBezTo>
                  <a:lnTo>
                    <a:pt x="2567136" y="1103738"/>
                  </a:lnTo>
                  <a:cubicBezTo>
                    <a:pt x="2505145" y="1107224"/>
                    <a:pt x="2443062" y="1109315"/>
                    <a:pt x="2381257" y="1114426"/>
                  </a:cubicBezTo>
                  <a:cubicBezTo>
                    <a:pt x="2301608" y="1121025"/>
                    <a:pt x="2222099" y="1129390"/>
                    <a:pt x="2142682" y="1138219"/>
                  </a:cubicBezTo>
                  <a:cubicBezTo>
                    <a:pt x="2060523" y="1147327"/>
                    <a:pt x="1978876" y="1160199"/>
                    <a:pt x="1899227" y="1182737"/>
                  </a:cubicBezTo>
                  <a:cubicBezTo>
                    <a:pt x="1867721" y="1191659"/>
                    <a:pt x="1837144" y="1204485"/>
                    <a:pt x="1806938" y="1217450"/>
                  </a:cubicBezTo>
                  <a:cubicBezTo>
                    <a:pt x="1789744" y="1224838"/>
                    <a:pt x="1774549" y="1236456"/>
                    <a:pt x="1764651" y="1257181"/>
                  </a:cubicBezTo>
                  <a:cubicBezTo>
                    <a:pt x="1776036" y="1259365"/>
                    <a:pt x="1786399" y="1262665"/>
                    <a:pt x="1796854" y="1263083"/>
                  </a:cubicBezTo>
                  <a:lnTo>
                    <a:pt x="2013682" y="1271076"/>
                  </a:lnTo>
                  <a:cubicBezTo>
                    <a:pt x="2118332" y="1276699"/>
                    <a:pt x="2223028" y="1283297"/>
                    <a:pt x="2326237" y="1303000"/>
                  </a:cubicBezTo>
                  <a:cubicBezTo>
                    <a:pt x="2355234" y="1308530"/>
                    <a:pt x="2383534" y="1318057"/>
                    <a:pt x="2411741" y="1327025"/>
                  </a:cubicBezTo>
                  <a:cubicBezTo>
                    <a:pt x="2420710" y="1329906"/>
                    <a:pt x="2429167" y="1336040"/>
                    <a:pt x="2436417" y="1342314"/>
                  </a:cubicBezTo>
                  <a:cubicBezTo>
                    <a:pt x="2447291" y="1351747"/>
                    <a:pt x="2447988" y="1362249"/>
                    <a:pt x="2438740" y="1373588"/>
                  </a:cubicBezTo>
                  <a:cubicBezTo>
                    <a:pt x="2433164" y="1380419"/>
                    <a:pt x="2426101" y="1386367"/>
                    <a:pt x="2418851" y="1391432"/>
                  </a:cubicBezTo>
                  <a:cubicBezTo>
                    <a:pt x="2376238" y="1421312"/>
                    <a:pt x="2327678" y="1435857"/>
                    <a:pt x="2277165" y="1444547"/>
                  </a:cubicBezTo>
                  <a:cubicBezTo>
                    <a:pt x="2213455" y="1455514"/>
                    <a:pt x="2149002" y="1457930"/>
                    <a:pt x="2084502" y="1459557"/>
                  </a:cubicBezTo>
                  <a:cubicBezTo>
                    <a:pt x="1999927" y="1461694"/>
                    <a:pt x="1915213" y="1462020"/>
                    <a:pt x="1830917" y="1467735"/>
                  </a:cubicBezTo>
                  <a:cubicBezTo>
                    <a:pt x="1745180" y="1473544"/>
                    <a:pt x="1659815" y="1484929"/>
                    <a:pt x="1574311" y="1494084"/>
                  </a:cubicBezTo>
                  <a:cubicBezTo>
                    <a:pt x="1570919" y="1494455"/>
                    <a:pt x="1566969" y="1496082"/>
                    <a:pt x="1564552" y="1498452"/>
                  </a:cubicBezTo>
                  <a:cubicBezTo>
                    <a:pt x="1525657" y="1536046"/>
                    <a:pt x="1476678" y="1552031"/>
                    <a:pt x="1425515" y="1562255"/>
                  </a:cubicBezTo>
                  <a:cubicBezTo>
                    <a:pt x="1330810" y="1581214"/>
                    <a:pt x="1234850" y="1580796"/>
                    <a:pt x="1138797" y="1578426"/>
                  </a:cubicBezTo>
                  <a:cubicBezTo>
                    <a:pt x="1049343" y="1576196"/>
                    <a:pt x="959889" y="1572710"/>
                    <a:pt x="870435" y="1572943"/>
                  </a:cubicBezTo>
                  <a:cubicBezTo>
                    <a:pt x="820851" y="1573082"/>
                    <a:pt x="772337" y="1583120"/>
                    <a:pt x="730700" y="1613650"/>
                  </a:cubicBezTo>
                  <a:cubicBezTo>
                    <a:pt x="702493" y="1634329"/>
                    <a:pt x="685439" y="1663884"/>
                    <a:pt x="682047" y="1698457"/>
                  </a:cubicBezTo>
                  <a:lnTo>
                    <a:pt x="742039" y="1707054"/>
                  </a:lnTo>
                  <a:cubicBezTo>
                    <a:pt x="799243" y="1715465"/>
                    <a:pt x="856633" y="1722761"/>
                    <a:pt x="913605" y="1732612"/>
                  </a:cubicBezTo>
                  <a:cubicBezTo>
                    <a:pt x="990931" y="1745996"/>
                    <a:pt x="1068163" y="1760309"/>
                    <a:pt x="1145024" y="1776108"/>
                  </a:cubicBezTo>
                  <a:cubicBezTo>
                    <a:pt x="1227461" y="1793023"/>
                    <a:pt x="1309434" y="1812540"/>
                    <a:pt x="1387363" y="1845116"/>
                  </a:cubicBezTo>
                  <a:cubicBezTo>
                    <a:pt x="1408972" y="1854131"/>
                    <a:pt x="1429697" y="1866259"/>
                    <a:pt x="1448843" y="1879829"/>
                  </a:cubicBezTo>
                  <a:cubicBezTo>
                    <a:pt x="1471567" y="1895907"/>
                    <a:pt x="1473379" y="1915331"/>
                    <a:pt x="1457115" y="1937916"/>
                  </a:cubicBezTo>
                  <a:cubicBezTo>
                    <a:pt x="1438294" y="1963985"/>
                    <a:pt x="1412085" y="1981597"/>
                    <a:pt x="1385179" y="1997955"/>
                  </a:cubicBezTo>
                  <a:cubicBezTo>
                    <a:pt x="1305112" y="2046655"/>
                    <a:pt x="1218493" y="2080996"/>
                    <a:pt x="1130386" y="2111712"/>
                  </a:cubicBezTo>
                  <a:cubicBezTo>
                    <a:pt x="1038562" y="2143776"/>
                    <a:pt x="945018" y="2169892"/>
                    <a:pt x="849198" y="2186993"/>
                  </a:cubicBezTo>
                  <a:cubicBezTo>
                    <a:pt x="805377" y="2194800"/>
                    <a:pt x="761277" y="2199215"/>
                    <a:pt x="716527" y="2198332"/>
                  </a:cubicBezTo>
                  <a:cubicBezTo>
                    <a:pt x="698125" y="2197960"/>
                    <a:pt x="679630" y="2204419"/>
                    <a:pt x="661089" y="2205070"/>
                  </a:cubicBezTo>
                  <a:cubicBezTo>
                    <a:pt x="620753" y="2206417"/>
                    <a:pt x="580324" y="2206232"/>
                    <a:pt x="539942" y="2206232"/>
                  </a:cubicBezTo>
                  <a:cubicBezTo>
                    <a:pt x="517497" y="2206232"/>
                    <a:pt x="495006" y="2204326"/>
                    <a:pt x="472608" y="2205302"/>
                  </a:cubicBezTo>
                  <a:cubicBezTo>
                    <a:pt x="448350" y="2206324"/>
                    <a:pt x="433341" y="2225052"/>
                    <a:pt x="435943" y="2247961"/>
                  </a:cubicBezTo>
                  <a:cubicBezTo>
                    <a:pt x="436733" y="2255025"/>
                    <a:pt x="439475" y="2259346"/>
                    <a:pt x="447049" y="2261577"/>
                  </a:cubicBezTo>
                  <a:cubicBezTo>
                    <a:pt x="463778" y="2266596"/>
                    <a:pt x="480043" y="2273009"/>
                    <a:pt x="496679" y="2278399"/>
                  </a:cubicBezTo>
                  <a:cubicBezTo>
                    <a:pt x="509598" y="2282581"/>
                    <a:pt x="513640" y="2293130"/>
                    <a:pt x="515732" y="2304515"/>
                  </a:cubicBezTo>
                  <a:cubicBezTo>
                    <a:pt x="517265" y="2312926"/>
                    <a:pt x="511968" y="2319153"/>
                    <a:pt x="503975" y="2320547"/>
                  </a:cubicBezTo>
                  <a:cubicBezTo>
                    <a:pt x="490824" y="2322824"/>
                    <a:pt x="476976" y="2326541"/>
                    <a:pt x="464197" y="2324497"/>
                  </a:cubicBezTo>
                  <a:cubicBezTo>
                    <a:pt x="373813" y="2310138"/>
                    <a:pt x="302529" y="2349358"/>
                    <a:pt x="236263" y="2403588"/>
                  </a:cubicBezTo>
                  <a:cubicBezTo>
                    <a:pt x="227759" y="2410559"/>
                    <a:pt x="219952" y="2418459"/>
                    <a:pt x="211866" y="2425940"/>
                  </a:cubicBezTo>
                  <a:cubicBezTo>
                    <a:pt x="210705" y="2427009"/>
                    <a:pt x="209729" y="2428310"/>
                    <a:pt x="207684" y="2430587"/>
                  </a:cubicBezTo>
                  <a:cubicBezTo>
                    <a:pt x="217350" y="2432493"/>
                    <a:pt x="226086" y="2433794"/>
                    <a:pt x="234543" y="2436024"/>
                  </a:cubicBezTo>
                  <a:cubicBezTo>
                    <a:pt x="251040" y="2440392"/>
                    <a:pt x="259730" y="2448943"/>
                    <a:pt x="259033" y="2459259"/>
                  </a:cubicBezTo>
                  <a:cubicBezTo>
                    <a:pt x="258104" y="2473200"/>
                    <a:pt x="243930" y="2485886"/>
                    <a:pt x="227898" y="2487141"/>
                  </a:cubicBezTo>
                  <a:cubicBezTo>
                    <a:pt x="210937" y="2488442"/>
                    <a:pt x="193325" y="2487373"/>
                    <a:pt x="177107" y="2491509"/>
                  </a:cubicBezTo>
                  <a:cubicBezTo>
                    <a:pt x="121576" y="2505636"/>
                    <a:pt x="82402" y="2542672"/>
                    <a:pt x="50570" y="2588119"/>
                  </a:cubicBezTo>
                  <a:cubicBezTo>
                    <a:pt x="37373" y="2606940"/>
                    <a:pt x="26545" y="2627433"/>
                    <a:pt x="14184" y="2647972"/>
                  </a:cubicBezTo>
                  <a:cubicBezTo>
                    <a:pt x="168603" y="2715446"/>
                    <a:pt x="324834" y="2773301"/>
                    <a:pt x="467264" y="2859967"/>
                  </a:cubicBezTo>
                  <a:cubicBezTo>
                    <a:pt x="466845" y="2861268"/>
                    <a:pt x="466427" y="2862616"/>
                    <a:pt x="466009" y="2863917"/>
                  </a:cubicBezTo>
                  <a:lnTo>
                    <a:pt x="360569" y="2911409"/>
                  </a:lnTo>
                  <a:cubicBezTo>
                    <a:pt x="345745" y="2918101"/>
                    <a:pt x="330410" y="2923956"/>
                    <a:pt x="316330" y="2931995"/>
                  </a:cubicBezTo>
                  <a:cubicBezTo>
                    <a:pt x="296859" y="2943055"/>
                    <a:pt x="276738" y="2946587"/>
                    <a:pt x="254432" y="2946122"/>
                  </a:cubicBezTo>
                  <a:cubicBezTo>
                    <a:pt x="203362" y="2945007"/>
                    <a:pt x="152246" y="2945704"/>
                    <a:pt x="101129" y="2945843"/>
                  </a:cubicBezTo>
                  <a:cubicBezTo>
                    <a:pt x="95041" y="2945843"/>
                    <a:pt x="90720" y="2945239"/>
                    <a:pt x="87746" y="2938594"/>
                  </a:cubicBezTo>
                  <a:cubicBezTo>
                    <a:pt x="55589" y="2867356"/>
                    <a:pt x="25058" y="2795560"/>
                    <a:pt x="8143" y="2718931"/>
                  </a:cubicBezTo>
                  <a:cubicBezTo>
                    <a:pt x="4054" y="2700344"/>
                    <a:pt x="3310" y="2681012"/>
                    <a:pt x="290" y="2662146"/>
                  </a:cubicBezTo>
                  <a:cubicBezTo>
                    <a:pt x="-1523" y="2650947"/>
                    <a:pt x="5587" y="2643651"/>
                    <a:pt x="9909" y="2634961"/>
                  </a:cubicBezTo>
                  <a:cubicBezTo>
                    <a:pt x="32912" y="2588724"/>
                    <a:pt x="62559" y="2547784"/>
                    <a:pt x="103824" y="2515952"/>
                  </a:cubicBezTo>
                  <a:cubicBezTo>
                    <a:pt x="129801" y="2495924"/>
                    <a:pt x="158844" y="2482912"/>
                    <a:pt x="192488" y="2476453"/>
                  </a:cubicBezTo>
                  <a:cubicBezTo>
                    <a:pt x="192488" y="2464371"/>
                    <a:pt x="191931" y="2452196"/>
                    <a:pt x="192721" y="2440113"/>
                  </a:cubicBezTo>
                  <a:cubicBezTo>
                    <a:pt x="193046" y="2434863"/>
                    <a:pt x="194719" y="2428403"/>
                    <a:pt x="198204" y="2424871"/>
                  </a:cubicBezTo>
                  <a:cubicBezTo>
                    <a:pt x="250668" y="2371757"/>
                    <a:pt x="310057" y="2330073"/>
                    <a:pt x="384826" y="2314738"/>
                  </a:cubicBezTo>
                  <a:cubicBezTo>
                    <a:pt x="395979" y="2312461"/>
                    <a:pt x="407364" y="2311346"/>
                    <a:pt x="420515" y="2309394"/>
                  </a:cubicBezTo>
                  <a:cubicBezTo>
                    <a:pt x="422327" y="2292154"/>
                    <a:pt x="427021" y="2273845"/>
                    <a:pt x="425580" y="2256094"/>
                  </a:cubicBezTo>
                  <a:cubicBezTo>
                    <a:pt x="421677" y="2207811"/>
                    <a:pt x="449141" y="2194103"/>
                    <a:pt x="484364" y="2193359"/>
                  </a:cubicBezTo>
                  <a:cubicBezTo>
                    <a:pt x="509226" y="2192848"/>
                    <a:pt x="534134" y="2196473"/>
                    <a:pt x="559041" y="2196334"/>
                  </a:cubicBezTo>
                  <a:cubicBezTo>
                    <a:pt x="596914" y="2196101"/>
                    <a:pt x="634787" y="2194149"/>
                    <a:pt x="672660" y="2192895"/>
                  </a:cubicBezTo>
                  <a:cubicBezTo>
                    <a:pt x="673403" y="2192848"/>
                    <a:pt x="674147" y="2192384"/>
                    <a:pt x="674472" y="2192244"/>
                  </a:cubicBezTo>
                  <a:cubicBezTo>
                    <a:pt x="674472" y="2173378"/>
                    <a:pt x="674658" y="2154650"/>
                    <a:pt x="674426" y="2135923"/>
                  </a:cubicBezTo>
                  <a:cubicBezTo>
                    <a:pt x="673124" y="2021886"/>
                    <a:pt x="671777" y="1907896"/>
                    <a:pt x="670336" y="1793860"/>
                  </a:cubicBezTo>
                  <a:cubicBezTo>
                    <a:pt x="670057" y="1770160"/>
                    <a:pt x="669314" y="1746461"/>
                    <a:pt x="668849" y="1722761"/>
                  </a:cubicBezTo>
                  <a:cubicBezTo>
                    <a:pt x="667594" y="1658633"/>
                    <a:pt x="698218" y="1614533"/>
                    <a:pt x="754725" y="1587116"/>
                  </a:cubicBezTo>
                  <a:cubicBezTo>
                    <a:pt x="787440" y="1571270"/>
                    <a:pt x="822757" y="1563138"/>
                    <a:pt x="858678" y="1563091"/>
                  </a:cubicBezTo>
                  <a:cubicBezTo>
                    <a:pt x="938700" y="1563045"/>
                    <a:pt x="1018719" y="1566298"/>
                    <a:pt x="1098787" y="1566669"/>
                  </a:cubicBezTo>
                  <a:lnTo>
                    <a:pt x="1331600" y="1564253"/>
                  </a:lnTo>
                  <a:cubicBezTo>
                    <a:pt x="1389408" y="1561929"/>
                    <a:pt x="1446659" y="1552031"/>
                    <a:pt x="1500192" y="1528053"/>
                  </a:cubicBezTo>
                  <a:cubicBezTo>
                    <a:pt x="1514226" y="1521780"/>
                    <a:pt x="1527377" y="1513276"/>
                    <a:pt x="1540202" y="1504725"/>
                  </a:cubicBezTo>
                  <a:cubicBezTo>
                    <a:pt x="1543409" y="1502588"/>
                    <a:pt x="1546104" y="1495942"/>
                    <a:pt x="1545314" y="1492132"/>
                  </a:cubicBezTo>
                  <a:cubicBezTo>
                    <a:pt x="1515016" y="1345241"/>
                    <a:pt x="1484857" y="1198304"/>
                    <a:pt x="1453257" y="1051646"/>
                  </a:cubicBezTo>
                  <a:cubicBezTo>
                    <a:pt x="1443174" y="1004851"/>
                    <a:pt x="1429512" y="958799"/>
                    <a:pt x="1416454" y="912701"/>
                  </a:cubicBezTo>
                  <a:cubicBezTo>
                    <a:pt x="1413201" y="901223"/>
                    <a:pt x="1406509" y="890582"/>
                    <a:pt x="1400375" y="880173"/>
                  </a:cubicBezTo>
                  <a:cubicBezTo>
                    <a:pt x="1394148" y="869485"/>
                    <a:pt x="1393451" y="857449"/>
                    <a:pt x="1404232" y="850850"/>
                  </a:cubicBezTo>
                  <a:cubicBezTo>
                    <a:pt x="1420264" y="841045"/>
                    <a:pt x="1437690" y="831519"/>
                    <a:pt x="1455767" y="827476"/>
                  </a:cubicBezTo>
                  <a:cubicBezTo>
                    <a:pt x="1500564" y="817392"/>
                    <a:pt x="1546243" y="811398"/>
                    <a:pt x="1591272" y="802104"/>
                  </a:cubicBezTo>
                  <a:cubicBezTo>
                    <a:pt x="1673524" y="785142"/>
                    <a:pt x="1754149" y="762930"/>
                    <a:pt x="1828500" y="722176"/>
                  </a:cubicBezTo>
                  <a:cubicBezTo>
                    <a:pt x="1844718" y="713300"/>
                    <a:pt x="1857683" y="698290"/>
                    <a:pt x="1877851" y="696803"/>
                  </a:cubicBezTo>
                  <a:cubicBezTo>
                    <a:pt x="1905919" y="694666"/>
                    <a:pt x="1933940" y="689833"/>
                    <a:pt x="1961915" y="690019"/>
                  </a:cubicBezTo>
                  <a:cubicBezTo>
                    <a:pt x="2047326" y="690576"/>
                    <a:pt x="2132691" y="692761"/>
                    <a:pt x="2218056" y="694852"/>
                  </a:cubicBezTo>
                  <a:cubicBezTo>
                    <a:pt x="2244869" y="695502"/>
                    <a:pt x="2271682" y="698012"/>
                    <a:pt x="2299563" y="699777"/>
                  </a:cubicBezTo>
                  <a:cubicBezTo>
                    <a:pt x="2303235" y="657444"/>
                    <a:pt x="2305976" y="616597"/>
                    <a:pt x="2297519" y="575657"/>
                  </a:cubicBezTo>
                  <a:cubicBezTo>
                    <a:pt x="2293662" y="557162"/>
                    <a:pt x="2281161" y="544243"/>
                    <a:pt x="2271403" y="529327"/>
                  </a:cubicBezTo>
                  <a:cubicBezTo>
                    <a:pt x="2264014" y="518081"/>
                    <a:pt x="2255603" y="505813"/>
                    <a:pt x="2253744" y="493080"/>
                  </a:cubicBezTo>
                  <a:cubicBezTo>
                    <a:pt x="2250259" y="469474"/>
                    <a:pt x="2265641" y="452466"/>
                    <a:pt x="2281951" y="437688"/>
                  </a:cubicBezTo>
                  <a:cubicBezTo>
                    <a:pt x="2314248" y="408413"/>
                    <a:pt x="2353375" y="391033"/>
                    <a:pt x="2393386" y="375465"/>
                  </a:cubicBezTo>
                  <a:cubicBezTo>
                    <a:pt x="2469085" y="346050"/>
                    <a:pt x="2547712" y="327091"/>
                    <a:pt x="2627221" y="312081"/>
                  </a:cubicBezTo>
                  <a:cubicBezTo>
                    <a:pt x="2690002" y="300231"/>
                    <a:pt x="2753200" y="290705"/>
                    <a:pt x="2816260" y="280528"/>
                  </a:cubicBezTo>
                  <a:cubicBezTo>
                    <a:pt x="2836660" y="277229"/>
                    <a:pt x="2857293" y="275184"/>
                    <a:pt x="2880109" y="272303"/>
                  </a:cubicBezTo>
                  <a:cubicBezTo>
                    <a:pt x="2876717" y="241772"/>
                    <a:pt x="2873975" y="212264"/>
                    <a:pt x="2869886" y="182895"/>
                  </a:cubicBezTo>
                  <a:cubicBezTo>
                    <a:pt x="2867888" y="168490"/>
                    <a:pt x="2863566" y="154363"/>
                    <a:pt x="2859941" y="140236"/>
                  </a:cubicBezTo>
                  <a:cubicBezTo>
                    <a:pt x="2853436" y="114631"/>
                    <a:pt x="2862869" y="90932"/>
                    <a:pt x="2888427" y="74296"/>
                  </a:cubicBezTo>
                  <a:cubicBezTo>
                    <a:pt x="2900602" y="66349"/>
                    <a:pt x="2905613" y="62252"/>
                    <a:pt x="2927508" y="54546"/>
                  </a:cubicBezTo>
                  <a:cubicBezTo>
                    <a:pt x="2949403" y="46840"/>
                    <a:pt x="2980453" y="37019"/>
                    <a:pt x="3019797" y="28058"/>
                  </a:cubicBezTo>
                  <a:cubicBezTo>
                    <a:pt x="3067336" y="17231"/>
                    <a:pt x="3115571" y="9563"/>
                    <a:pt x="3163574" y="780"/>
                  </a:cubicBezTo>
                  <a:cubicBezTo>
                    <a:pt x="3167942" y="-10"/>
                    <a:pt x="3172682" y="-335"/>
                    <a:pt x="3177004" y="455"/>
                  </a:cubicBezTo>
                  <a:close/>
                </a:path>
              </a:pathLst>
            </a:custGeom>
            <a:grpFill/>
            <a:ln w="464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77193-4834-4FA8-8B4B-1A30BD3692D3}"/>
              </a:ext>
            </a:extLst>
          </p:cNvPr>
          <p:cNvGrpSpPr/>
          <p:nvPr/>
        </p:nvGrpSpPr>
        <p:grpSpPr>
          <a:xfrm>
            <a:off x="4789097" y="1163247"/>
            <a:ext cx="1519804" cy="3312410"/>
            <a:chOff x="2158202" y="277708"/>
            <a:chExt cx="1111725" cy="242300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5A239F-0669-4A02-AA6A-8565325C2FDB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F4D00C-6DD9-46C0-90F3-321E7675B8D2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7146ED-9592-4162-A9A1-E6425F35616E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881813D-5E6D-4A9B-AB1A-575DA0D78D7B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A7549C-1B12-4F53-89F6-AF5031D1A7DE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FA2293-F63D-444F-B25A-B37725C2B505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A600F4-FF66-4164-AF56-56B15F0590DC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760CF4-21C1-4AF8-AFE6-5B2DF4A7084A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A379D8-44A2-4955-AF69-BFB12B62DEEC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5082E0-766E-4466-8B38-EC7F725A5910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91E8AC-9A17-4FAA-8059-5554C3B8BAFF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58">
            <a:extLst>
              <a:ext uri="{FF2B5EF4-FFF2-40B4-BE49-F238E27FC236}">
                <a16:creationId xmlns:a16="http://schemas.microsoft.com/office/drawing/2014/main" id="{B3D2A1AA-21C7-4C26-B848-C415EE6E8EE8}"/>
              </a:ext>
            </a:extLst>
          </p:cNvPr>
          <p:cNvGrpSpPr/>
          <p:nvPr/>
        </p:nvGrpSpPr>
        <p:grpSpPr>
          <a:xfrm>
            <a:off x="9993427" y="1106651"/>
            <a:ext cx="2034301" cy="3337588"/>
            <a:chOff x="5095920" y="2830970"/>
            <a:chExt cx="2335782" cy="3832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7066971-2B3E-4DF5-ACBE-1F1CBBA9C128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4C8D9F6-1B61-48CF-BCCA-6B64E1662E63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2DC9F8-9ED1-4588-8145-A6CE4DEE176D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78678F-B7FA-49B1-AC8E-90317EF4D820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A46FC5-5839-48B0-A3C5-8474812CAD25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1105A19-0530-468D-95FD-00C3A20A0EE7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19B6DB-C321-4570-942E-0B8E2510B6D0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827D1F-FFFA-4CC2-9CFB-BA7BE3FB127F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0BF90F3-0A2E-4457-AB79-6857DBB75873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07CE92-CE60-4A1F-BF2C-EBC7ED37B445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539A3D4-7429-4989-88ED-4665EECFD71A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79D643-CE9E-4327-9DF1-CE3E6DC23083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35DF9F-EC75-4A2E-ACBF-A0C9FF03A619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58">
              <a:extLst>
                <a:ext uri="{FF2B5EF4-FFF2-40B4-BE49-F238E27FC236}">
                  <a16:creationId xmlns:a16="http://schemas.microsoft.com/office/drawing/2014/main" id="{E0A084DA-770A-4E17-BDC6-E9AB07E68EFE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B83544C-16BC-424C-9D2D-5FF1AB920C11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E906143-1015-4C4A-95B0-24E647C1911A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BECF768-DC32-429E-BCD9-7A6ED8237CE2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1F47B2-4FA2-4868-8A5A-7E3F5CA85B84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6C076E-7C53-4ADF-9B4B-8141BD09F7D7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553C3D-32BD-4452-9DE1-4C61F0B6179B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A1299E-867F-47B2-B2FF-759FA397DD43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B21CBE-42D5-4CC2-8070-BC1DCC02E545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A36BFB-F00E-4CFC-9323-A39D5CB517A7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E69EAE-77ED-4644-ADDC-8869A2D97FAA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Graphic 3">
            <a:extLst>
              <a:ext uri="{FF2B5EF4-FFF2-40B4-BE49-F238E27FC236}">
                <a16:creationId xmlns:a16="http://schemas.microsoft.com/office/drawing/2014/main" id="{090FDDEF-55A1-4262-A96D-BFBED655A110}"/>
              </a:ext>
            </a:extLst>
          </p:cNvPr>
          <p:cNvSpPr/>
          <p:nvPr/>
        </p:nvSpPr>
        <p:spPr>
          <a:xfrm>
            <a:off x="1033430" y="4243172"/>
            <a:ext cx="2349420" cy="2571660"/>
          </a:xfrm>
          <a:custGeom>
            <a:avLst/>
            <a:gdLst>
              <a:gd name="connsiteX0" fmla="*/ 2947619 w 5869706"/>
              <a:gd name="connsiteY0" fmla="*/ 0 h 6424943"/>
              <a:gd name="connsiteX1" fmla="*/ 3158508 w 5869706"/>
              <a:gd name="connsiteY1" fmla="*/ 0 h 6424943"/>
              <a:gd name="connsiteX2" fmla="*/ 3188100 w 5869706"/>
              <a:gd name="connsiteY2" fmla="*/ 3929 h 6424943"/>
              <a:gd name="connsiteX3" fmla="*/ 3754103 w 5869706"/>
              <a:gd name="connsiteY3" fmla="*/ 60009 h 6424943"/>
              <a:gd name="connsiteX4" fmla="*/ 4761781 w 5869706"/>
              <a:gd name="connsiteY4" fmla="*/ 410561 h 6424943"/>
              <a:gd name="connsiteX5" fmla="*/ 5854879 w 5869706"/>
              <a:gd name="connsiteY5" fmla="*/ 2012187 h 6424943"/>
              <a:gd name="connsiteX6" fmla="*/ 5869707 w 5869706"/>
              <a:gd name="connsiteY6" fmla="*/ 2148872 h 6424943"/>
              <a:gd name="connsiteX7" fmla="*/ 5869707 w 5869706"/>
              <a:gd name="connsiteY7" fmla="*/ 2450123 h 6424943"/>
              <a:gd name="connsiteX8" fmla="*/ 5865524 w 5869706"/>
              <a:gd name="connsiteY8" fmla="*/ 2484342 h 6424943"/>
              <a:gd name="connsiteX9" fmla="*/ 5808937 w 5869706"/>
              <a:gd name="connsiteY9" fmla="*/ 2916322 h 6424943"/>
              <a:gd name="connsiteX10" fmla="*/ 5568962 w 5869706"/>
              <a:gd name="connsiteY10" fmla="*/ 3610898 h 6424943"/>
              <a:gd name="connsiteX11" fmla="*/ 5290460 w 5869706"/>
              <a:gd name="connsiteY11" fmla="*/ 4030267 h 6424943"/>
              <a:gd name="connsiteX12" fmla="*/ 5023554 w 5869706"/>
              <a:gd name="connsiteY12" fmla="*/ 4453819 h 6424943"/>
              <a:gd name="connsiteX13" fmla="*/ 4950301 w 5869706"/>
              <a:gd name="connsiteY13" fmla="*/ 4796513 h 6424943"/>
              <a:gd name="connsiteX14" fmla="*/ 4982808 w 5869706"/>
              <a:gd name="connsiteY14" fmla="*/ 5409979 h 6424943"/>
              <a:gd name="connsiteX15" fmla="*/ 5026216 w 5869706"/>
              <a:gd name="connsiteY15" fmla="*/ 5732965 h 6424943"/>
              <a:gd name="connsiteX16" fmla="*/ 5059357 w 5869706"/>
              <a:gd name="connsiteY16" fmla="*/ 5966096 h 6424943"/>
              <a:gd name="connsiteX17" fmla="*/ 5068038 w 5869706"/>
              <a:gd name="connsiteY17" fmla="*/ 6412650 h 6424943"/>
              <a:gd name="connsiteX18" fmla="*/ 5066391 w 5869706"/>
              <a:gd name="connsiteY18" fmla="*/ 6424943 h 6424943"/>
              <a:gd name="connsiteX19" fmla="*/ 4129432 w 5869706"/>
              <a:gd name="connsiteY19" fmla="*/ 6424943 h 6424943"/>
              <a:gd name="connsiteX20" fmla="*/ 4129432 w 5869706"/>
              <a:gd name="connsiteY20" fmla="*/ 6199670 h 6424943"/>
              <a:gd name="connsiteX21" fmla="*/ 4594616 w 5869706"/>
              <a:gd name="connsiteY21" fmla="*/ 6199670 h 6424943"/>
              <a:gd name="connsiteX22" fmla="*/ 4594616 w 5869706"/>
              <a:gd name="connsiteY22" fmla="*/ 5768958 h 6424943"/>
              <a:gd name="connsiteX23" fmla="*/ 4946182 w 5869706"/>
              <a:gd name="connsiteY23" fmla="*/ 5768958 h 6424943"/>
              <a:gd name="connsiteX24" fmla="*/ 4917793 w 5869706"/>
              <a:gd name="connsiteY24" fmla="*/ 5543748 h 6424943"/>
              <a:gd name="connsiteX25" fmla="*/ 4593793 w 5869706"/>
              <a:gd name="connsiteY25" fmla="*/ 5543748 h 6424943"/>
              <a:gd name="connsiteX26" fmla="*/ 4593793 w 5869706"/>
              <a:gd name="connsiteY26" fmla="*/ 5106573 h 6424943"/>
              <a:gd name="connsiteX27" fmla="*/ 4382207 w 5869706"/>
              <a:gd name="connsiteY27" fmla="*/ 5106573 h 6424943"/>
              <a:gd name="connsiteX28" fmla="*/ 4382207 w 5869706"/>
              <a:gd name="connsiteY28" fmla="*/ 5985106 h 6424943"/>
              <a:gd name="connsiteX29" fmla="*/ 4164411 w 5869706"/>
              <a:gd name="connsiteY29" fmla="*/ 5976172 h 6424943"/>
              <a:gd name="connsiteX30" fmla="*/ 4164411 w 5869706"/>
              <a:gd name="connsiteY30" fmla="*/ 4882313 h 6424943"/>
              <a:gd name="connsiteX31" fmla="*/ 4824262 w 5869706"/>
              <a:gd name="connsiteY31" fmla="*/ 4874582 h 6424943"/>
              <a:gd name="connsiteX32" fmla="*/ 4824262 w 5869706"/>
              <a:gd name="connsiteY32" fmla="*/ 5313849 h 6424943"/>
              <a:gd name="connsiteX33" fmla="*/ 4892635 w 5869706"/>
              <a:gd name="connsiteY33" fmla="*/ 5313849 h 6424943"/>
              <a:gd name="connsiteX34" fmla="*/ 4874576 w 5869706"/>
              <a:gd name="connsiteY34" fmla="*/ 4663504 h 6424943"/>
              <a:gd name="connsiteX35" fmla="*/ 4153574 w 5869706"/>
              <a:gd name="connsiteY35" fmla="*/ 4663504 h 6424943"/>
              <a:gd name="connsiteX36" fmla="*/ 4163016 w 5869706"/>
              <a:gd name="connsiteY36" fmla="*/ 4444251 h 6424943"/>
              <a:gd name="connsiteX37" fmla="*/ 4189822 w 5869706"/>
              <a:gd name="connsiteY37" fmla="*/ 4442793 h 6424943"/>
              <a:gd name="connsiteX38" fmla="*/ 4375553 w 5869706"/>
              <a:gd name="connsiteY38" fmla="*/ 4440321 h 6424943"/>
              <a:gd name="connsiteX39" fmla="*/ 4922735 w 5869706"/>
              <a:gd name="connsiteY39" fmla="*/ 4434999 h 6424943"/>
              <a:gd name="connsiteX40" fmla="*/ 4949540 w 5869706"/>
              <a:gd name="connsiteY40" fmla="*/ 4420614 h 6424943"/>
              <a:gd name="connsiteX41" fmla="*/ 5029067 w 5869706"/>
              <a:gd name="connsiteY41" fmla="*/ 4272777 h 6424943"/>
              <a:gd name="connsiteX42" fmla="*/ 5036671 w 5869706"/>
              <a:gd name="connsiteY42" fmla="*/ 4244578 h 6424943"/>
              <a:gd name="connsiteX43" fmla="*/ 5041867 w 5869706"/>
              <a:gd name="connsiteY43" fmla="*/ 4026275 h 6424943"/>
              <a:gd name="connsiteX44" fmla="*/ 5043705 w 5869706"/>
              <a:gd name="connsiteY44" fmla="*/ 4002195 h 6424943"/>
              <a:gd name="connsiteX45" fmla="*/ 5192810 w 5869706"/>
              <a:gd name="connsiteY45" fmla="*/ 4001688 h 6424943"/>
              <a:gd name="connsiteX46" fmla="*/ 5220122 w 5869706"/>
              <a:gd name="connsiteY46" fmla="*/ 3989965 h 6424943"/>
              <a:gd name="connsiteX47" fmla="*/ 5355602 w 5869706"/>
              <a:gd name="connsiteY47" fmla="*/ 3806198 h 6424943"/>
              <a:gd name="connsiteX48" fmla="*/ 5363967 w 5869706"/>
              <a:gd name="connsiteY48" fmla="*/ 3787758 h 6424943"/>
              <a:gd name="connsiteX49" fmla="*/ 4823754 w 5869706"/>
              <a:gd name="connsiteY49" fmla="*/ 3787758 h 6424943"/>
              <a:gd name="connsiteX50" fmla="*/ 4823754 w 5869706"/>
              <a:gd name="connsiteY50" fmla="*/ 4223857 h 6424943"/>
              <a:gd name="connsiteX51" fmla="*/ 3943320 w 5869706"/>
              <a:gd name="connsiteY51" fmla="*/ 4223857 h 6424943"/>
              <a:gd name="connsiteX52" fmla="*/ 3943320 w 5869706"/>
              <a:gd name="connsiteY52" fmla="*/ 5981875 h 6424943"/>
              <a:gd name="connsiteX53" fmla="*/ 2395557 w 5869706"/>
              <a:gd name="connsiteY53" fmla="*/ 5981875 h 6424943"/>
              <a:gd name="connsiteX54" fmla="*/ 2403478 w 5869706"/>
              <a:gd name="connsiteY54" fmla="*/ 5324305 h 6424943"/>
              <a:gd name="connsiteX55" fmla="*/ 2616837 w 5869706"/>
              <a:gd name="connsiteY55" fmla="*/ 5324305 h 6424943"/>
              <a:gd name="connsiteX56" fmla="*/ 2626723 w 5869706"/>
              <a:gd name="connsiteY56" fmla="*/ 5765093 h 6424943"/>
              <a:gd name="connsiteX57" fmla="*/ 2650043 w 5869706"/>
              <a:gd name="connsiteY57" fmla="*/ 5765093 h 6424943"/>
              <a:gd name="connsiteX58" fmla="*/ 3234929 w 5869706"/>
              <a:gd name="connsiteY58" fmla="*/ 5764839 h 6424943"/>
              <a:gd name="connsiteX59" fmla="*/ 3676667 w 5869706"/>
              <a:gd name="connsiteY59" fmla="*/ 5759517 h 6424943"/>
              <a:gd name="connsiteX60" fmla="*/ 3707971 w 5869706"/>
              <a:gd name="connsiteY60" fmla="*/ 5739175 h 6424943"/>
              <a:gd name="connsiteX61" fmla="*/ 3718997 w 5869706"/>
              <a:gd name="connsiteY61" fmla="*/ 5542164 h 6424943"/>
              <a:gd name="connsiteX62" fmla="*/ 2835014 w 5869706"/>
              <a:gd name="connsiteY62" fmla="*/ 5542164 h 6424943"/>
              <a:gd name="connsiteX63" fmla="*/ 2835014 w 5869706"/>
              <a:gd name="connsiteY63" fmla="*/ 5102961 h 6424943"/>
              <a:gd name="connsiteX64" fmla="*/ 2395303 w 5869706"/>
              <a:gd name="connsiteY64" fmla="*/ 5102961 h 6424943"/>
              <a:gd name="connsiteX65" fmla="*/ 2395303 w 5869706"/>
              <a:gd name="connsiteY65" fmla="*/ 4665025 h 6424943"/>
              <a:gd name="connsiteX66" fmla="*/ 865347 w 5869706"/>
              <a:gd name="connsiteY66" fmla="*/ 4665025 h 6424943"/>
              <a:gd name="connsiteX67" fmla="*/ 865347 w 5869706"/>
              <a:gd name="connsiteY67" fmla="*/ 4695568 h 6424943"/>
              <a:gd name="connsiteX68" fmla="*/ 865347 w 5869706"/>
              <a:gd name="connsiteY68" fmla="*/ 5436086 h 6424943"/>
              <a:gd name="connsiteX69" fmla="*/ 929728 w 5869706"/>
              <a:gd name="connsiteY69" fmla="*/ 5505474 h 6424943"/>
              <a:gd name="connsiteX70" fmla="*/ 1076806 w 5869706"/>
              <a:gd name="connsiteY70" fmla="*/ 5512318 h 6424943"/>
              <a:gd name="connsiteX71" fmla="*/ 1076806 w 5869706"/>
              <a:gd name="connsiteY71" fmla="*/ 4874329 h 6424943"/>
              <a:gd name="connsiteX72" fmla="*/ 2177888 w 5869706"/>
              <a:gd name="connsiteY72" fmla="*/ 4882123 h 6424943"/>
              <a:gd name="connsiteX73" fmla="*/ 2185555 w 5869706"/>
              <a:gd name="connsiteY73" fmla="*/ 6211457 h 6424943"/>
              <a:gd name="connsiteX74" fmla="*/ 3942306 w 5869706"/>
              <a:gd name="connsiteY74" fmla="*/ 6211457 h 6424943"/>
              <a:gd name="connsiteX75" fmla="*/ 3942306 w 5869706"/>
              <a:gd name="connsiteY75" fmla="*/ 6421268 h 6424943"/>
              <a:gd name="connsiteX76" fmla="*/ 1955720 w 5869706"/>
              <a:gd name="connsiteY76" fmla="*/ 6421268 h 6424943"/>
              <a:gd name="connsiteX77" fmla="*/ 1955783 w 5869706"/>
              <a:gd name="connsiteY77" fmla="*/ 6302960 h 6424943"/>
              <a:gd name="connsiteX78" fmla="*/ 1956607 w 5869706"/>
              <a:gd name="connsiteY78" fmla="*/ 6227869 h 6424943"/>
              <a:gd name="connsiteX79" fmla="*/ 1917826 w 5869706"/>
              <a:gd name="connsiteY79" fmla="*/ 5990746 h 6424943"/>
              <a:gd name="connsiteX80" fmla="*/ 1764982 w 5869706"/>
              <a:gd name="connsiteY80" fmla="*/ 5687847 h 6424943"/>
              <a:gd name="connsiteX81" fmla="*/ 1661882 w 5869706"/>
              <a:gd name="connsiteY81" fmla="*/ 5629992 h 6424943"/>
              <a:gd name="connsiteX82" fmla="*/ 1580074 w 5869706"/>
              <a:gd name="connsiteY82" fmla="*/ 5617952 h 6424943"/>
              <a:gd name="connsiteX83" fmla="*/ 1088972 w 5869706"/>
              <a:gd name="connsiteY83" fmla="*/ 5591845 h 6424943"/>
              <a:gd name="connsiteX84" fmla="*/ 826312 w 5869706"/>
              <a:gd name="connsiteY84" fmla="*/ 5574102 h 6424943"/>
              <a:gd name="connsiteX85" fmla="*/ 391481 w 5869706"/>
              <a:gd name="connsiteY85" fmla="*/ 5245856 h 6424943"/>
              <a:gd name="connsiteX86" fmla="*/ 378680 w 5869706"/>
              <a:gd name="connsiteY86" fmla="*/ 5205553 h 6424943"/>
              <a:gd name="connsiteX87" fmla="*/ 400606 w 5869706"/>
              <a:gd name="connsiteY87" fmla="*/ 4947265 h 6424943"/>
              <a:gd name="connsiteX88" fmla="*/ 478168 w 5869706"/>
              <a:gd name="connsiteY88" fmla="*/ 4732892 h 6424943"/>
              <a:gd name="connsiteX89" fmla="*/ 442619 w 5869706"/>
              <a:gd name="connsiteY89" fmla="*/ 4505401 h 6424943"/>
              <a:gd name="connsiteX90" fmla="*/ 398515 w 5869706"/>
              <a:gd name="connsiteY90" fmla="*/ 4450841 h 6424943"/>
              <a:gd name="connsiteX91" fmla="*/ 366070 w 5869706"/>
              <a:gd name="connsiteY91" fmla="*/ 4409525 h 6424943"/>
              <a:gd name="connsiteX92" fmla="*/ 369492 w 5869706"/>
              <a:gd name="connsiteY92" fmla="*/ 4269291 h 6424943"/>
              <a:gd name="connsiteX93" fmla="*/ 436472 w 5869706"/>
              <a:gd name="connsiteY93" fmla="*/ 4194834 h 6424943"/>
              <a:gd name="connsiteX94" fmla="*/ 434888 w 5869706"/>
              <a:gd name="connsiteY94" fmla="*/ 4151047 h 6424943"/>
              <a:gd name="connsiteX95" fmla="*/ 378110 w 5869706"/>
              <a:gd name="connsiteY95" fmla="*/ 4101683 h 6424943"/>
              <a:gd name="connsiteX96" fmla="*/ 351559 w 5869706"/>
              <a:gd name="connsiteY96" fmla="*/ 3865447 h 6424943"/>
              <a:gd name="connsiteX97" fmla="*/ 362712 w 5869706"/>
              <a:gd name="connsiteY97" fmla="*/ 3848781 h 6424943"/>
              <a:gd name="connsiteX98" fmla="*/ 466762 w 5869706"/>
              <a:gd name="connsiteY98" fmla="*/ 3614130 h 6424943"/>
              <a:gd name="connsiteX99" fmla="*/ 417208 w 5869706"/>
              <a:gd name="connsiteY99" fmla="*/ 3534096 h 6424943"/>
              <a:gd name="connsiteX100" fmla="*/ 351306 w 5869706"/>
              <a:gd name="connsiteY100" fmla="*/ 3518824 h 6424943"/>
              <a:gd name="connsiteX101" fmla="*/ 58545 w 5869706"/>
              <a:gd name="connsiteY101" fmla="*/ 3368769 h 6424943"/>
              <a:gd name="connsiteX102" fmla="*/ 1958 w 5869706"/>
              <a:gd name="connsiteY102" fmla="*/ 3212187 h 6424943"/>
              <a:gd name="connsiteX103" fmla="*/ 29460 w 5869706"/>
              <a:gd name="connsiteY103" fmla="*/ 3113713 h 6424943"/>
              <a:gd name="connsiteX104" fmla="*/ 203088 w 5869706"/>
              <a:gd name="connsiteY104" fmla="*/ 2838949 h 6424943"/>
              <a:gd name="connsiteX105" fmla="*/ 643875 w 5869706"/>
              <a:gd name="connsiteY105" fmla="*/ 2311221 h 6424943"/>
              <a:gd name="connsiteX106" fmla="*/ 811674 w 5869706"/>
              <a:gd name="connsiteY106" fmla="*/ 2098558 h 6424943"/>
              <a:gd name="connsiteX107" fmla="*/ 819531 w 5869706"/>
              <a:gd name="connsiteY107" fmla="*/ 2031134 h 6424943"/>
              <a:gd name="connsiteX108" fmla="*/ 799381 w 5869706"/>
              <a:gd name="connsiteY108" fmla="*/ 1953952 h 6424943"/>
              <a:gd name="connsiteX109" fmla="*/ 827452 w 5869706"/>
              <a:gd name="connsiteY109" fmla="*/ 1596493 h 6424943"/>
              <a:gd name="connsiteX110" fmla="*/ 1670627 w 5869706"/>
              <a:gd name="connsiteY110" fmla="*/ 414300 h 6424943"/>
              <a:gd name="connsiteX111" fmla="*/ 2818602 w 5869706"/>
              <a:gd name="connsiteY111" fmla="*/ 14891 h 6424943"/>
              <a:gd name="connsiteX112" fmla="*/ 2947619 w 5869706"/>
              <a:gd name="connsiteY112" fmla="*/ 0 h 6424943"/>
              <a:gd name="connsiteX113" fmla="*/ 3066180 w 5869706"/>
              <a:gd name="connsiteY113" fmla="*/ 2905802 h 6424943"/>
              <a:gd name="connsiteX114" fmla="*/ 3066180 w 5869706"/>
              <a:gd name="connsiteY114" fmla="*/ 4433351 h 6424943"/>
              <a:gd name="connsiteX115" fmla="*/ 3497019 w 5869706"/>
              <a:gd name="connsiteY115" fmla="*/ 4443173 h 6424943"/>
              <a:gd name="connsiteX116" fmla="*/ 3504750 w 5869706"/>
              <a:gd name="connsiteY116" fmla="*/ 5102327 h 6424943"/>
              <a:gd name="connsiteX117" fmla="*/ 3274091 w 5869706"/>
              <a:gd name="connsiteY117" fmla="*/ 5102327 h 6424943"/>
              <a:gd name="connsiteX118" fmla="*/ 3274091 w 5869706"/>
              <a:gd name="connsiteY118" fmla="*/ 4662807 h 6424943"/>
              <a:gd name="connsiteX119" fmla="*/ 2835711 w 5869706"/>
              <a:gd name="connsiteY119" fmla="*/ 4662807 h 6424943"/>
              <a:gd name="connsiteX120" fmla="*/ 2835711 w 5869706"/>
              <a:gd name="connsiteY120" fmla="*/ 4223160 h 6424943"/>
              <a:gd name="connsiteX121" fmla="*/ 2394543 w 5869706"/>
              <a:gd name="connsiteY121" fmla="*/ 4223160 h 6424943"/>
              <a:gd name="connsiteX122" fmla="*/ 2403668 w 5869706"/>
              <a:gd name="connsiteY122" fmla="*/ 4003146 h 6424943"/>
              <a:gd name="connsiteX123" fmla="*/ 2834317 w 5869706"/>
              <a:gd name="connsiteY123" fmla="*/ 3993767 h 6424943"/>
              <a:gd name="connsiteX124" fmla="*/ 2834317 w 5869706"/>
              <a:gd name="connsiteY124" fmla="*/ 3345196 h 6424943"/>
              <a:gd name="connsiteX125" fmla="*/ 1306515 w 5869706"/>
              <a:gd name="connsiteY125" fmla="*/ 3345196 h 6424943"/>
              <a:gd name="connsiteX126" fmla="*/ 1306515 w 5869706"/>
              <a:gd name="connsiteY126" fmla="*/ 3993831 h 6424943"/>
              <a:gd name="connsiteX127" fmla="*/ 1735516 w 5869706"/>
              <a:gd name="connsiteY127" fmla="*/ 4002956 h 6424943"/>
              <a:gd name="connsiteX128" fmla="*/ 1735516 w 5869706"/>
              <a:gd name="connsiteY128" fmla="*/ 4217203 h 6424943"/>
              <a:gd name="connsiteX129" fmla="*/ 1566006 w 5869706"/>
              <a:gd name="connsiteY129" fmla="*/ 4217266 h 6424943"/>
              <a:gd name="connsiteX130" fmla="*/ 534313 w 5869706"/>
              <a:gd name="connsiteY130" fmla="*/ 4222272 h 6424943"/>
              <a:gd name="connsiteX131" fmla="*/ 508965 w 5869706"/>
              <a:gd name="connsiteY131" fmla="*/ 4228419 h 6424943"/>
              <a:gd name="connsiteX132" fmla="*/ 437866 w 5869706"/>
              <a:gd name="connsiteY132" fmla="*/ 4306108 h 6424943"/>
              <a:gd name="connsiteX133" fmla="*/ 435268 w 5869706"/>
              <a:gd name="connsiteY133" fmla="*/ 4363963 h 6424943"/>
              <a:gd name="connsiteX134" fmla="*/ 479372 w 5869706"/>
              <a:gd name="connsiteY134" fmla="*/ 4424860 h 6424943"/>
              <a:gd name="connsiteX135" fmla="*/ 515112 w 5869706"/>
              <a:gd name="connsiteY135" fmla="*/ 4441906 h 6424943"/>
              <a:gd name="connsiteX136" fmla="*/ 1928345 w 5869706"/>
              <a:gd name="connsiteY136" fmla="*/ 4434682 h 6424943"/>
              <a:gd name="connsiteX137" fmla="*/ 1954579 w 5869706"/>
              <a:gd name="connsiteY137" fmla="*/ 4433288 h 6424943"/>
              <a:gd name="connsiteX138" fmla="*/ 1954579 w 5869706"/>
              <a:gd name="connsiteY138" fmla="*/ 3784083 h 6424943"/>
              <a:gd name="connsiteX139" fmla="*/ 1518480 w 5869706"/>
              <a:gd name="connsiteY139" fmla="*/ 3784083 h 6424943"/>
              <a:gd name="connsiteX140" fmla="*/ 1518480 w 5869706"/>
              <a:gd name="connsiteY140" fmla="*/ 3557225 h 6424943"/>
              <a:gd name="connsiteX141" fmla="*/ 2623682 w 5869706"/>
              <a:gd name="connsiteY141" fmla="*/ 3557225 h 6424943"/>
              <a:gd name="connsiteX142" fmla="*/ 2623682 w 5869706"/>
              <a:gd name="connsiteY142" fmla="*/ 3784400 h 6424943"/>
              <a:gd name="connsiteX143" fmla="*/ 2186125 w 5869706"/>
              <a:gd name="connsiteY143" fmla="*/ 3784400 h 6424943"/>
              <a:gd name="connsiteX144" fmla="*/ 2186125 w 5869706"/>
              <a:gd name="connsiteY144" fmla="*/ 4433351 h 6424943"/>
              <a:gd name="connsiteX145" fmla="*/ 2616711 w 5869706"/>
              <a:gd name="connsiteY145" fmla="*/ 4443300 h 6424943"/>
              <a:gd name="connsiteX146" fmla="*/ 2626660 w 5869706"/>
              <a:gd name="connsiteY146" fmla="*/ 4873569 h 6424943"/>
              <a:gd name="connsiteX147" fmla="*/ 3056611 w 5869706"/>
              <a:gd name="connsiteY147" fmla="*/ 4882947 h 6424943"/>
              <a:gd name="connsiteX148" fmla="*/ 3066180 w 5869706"/>
              <a:gd name="connsiteY148" fmla="*/ 5313723 h 6424943"/>
              <a:gd name="connsiteX149" fmla="*/ 3714054 w 5869706"/>
              <a:gd name="connsiteY149" fmla="*/ 5313723 h 6424943"/>
              <a:gd name="connsiteX150" fmla="*/ 3714054 w 5869706"/>
              <a:gd name="connsiteY150" fmla="*/ 4223096 h 6424943"/>
              <a:gd name="connsiteX151" fmla="*/ 3276625 w 5869706"/>
              <a:gd name="connsiteY151" fmla="*/ 4223096 h 6424943"/>
              <a:gd name="connsiteX152" fmla="*/ 3276625 w 5869706"/>
              <a:gd name="connsiteY152" fmla="*/ 3117261 h 6424943"/>
              <a:gd name="connsiteX153" fmla="*/ 3941736 w 5869706"/>
              <a:gd name="connsiteY153" fmla="*/ 3117261 h 6424943"/>
              <a:gd name="connsiteX154" fmla="*/ 3941736 w 5869706"/>
              <a:gd name="connsiteY154" fmla="*/ 3344626 h 6424943"/>
              <a:gd name="connsiteX155" fmla="*/ 3506017 w 5869706"/>
              <a:gd name="connsiteY155" fmla="*/ 3344626 h 6424943"/>
              <a:gd name="connsiteX156" fmla="*/ 3506017 w 5869706"/>
              <a:gd name="connsiteY156" fmla="*/ 3994084 h 6424943"/>
              <a:gd name="connsiteX157" fmla="*/ 4594490 w 5869706"/>
              <a:gd name="connsiteY157" fmla="*/ 3994084 h 6424943"/>
              <a:gd name="connsiteX158" fmla="*/ 4602157 w 5869706"/>
              <a:gd name="connsiteY158" fmla="*/ 2680783 h 6424943"/>
              <a:gd name="connsiteX159" fmla="*/ 5261374 w 5869706"/>
              <a:gd name="connsiteY159" fmla="*/ 2680783 h 6424943"/>
              <a:gd name="connsiteX160" fmla="*/ 5261374 w 5869706"/>
              <a:gd name="connsiteY160" fmla="*/ 2904535 h 6424943"/>
              <a:gd name="connsiteX161" fmla="*/ 4825846 w 5869706"/>
              <a:gd name="connsiteY161" fmla="*/ 2904535 h 6424943"/>
              <a:gd name="connsiteX162" fmla="*/ 4825846 w 5869706"/>
              <a:gd name="connsiteY162" fmla="*/ 3553930 h 6424943"/>
              <a:gd name="connsiteX163" fmla="*/ 4837252 w 5869706"/>
              <a:gd name="connsiteY163" fmla="*/ 3555197 h 6424943"/>
              <a:gd name="connsiteX164" fmla="*/ 5487407 w 5869706"/>
              <a:gd name="connsiteY164" fmla="*/ 3554627 h 6424943"/>
              <a:gd name="connsiteX165" fmla="*/ 5511044 w 5869706"/>
              <a:gd name="connsiteY165" fmla="*/ 3538849 h 6424943"/>
              <a:gd name="connsiteX166" fmla="*/ 5591015 w 5869706"/>
              <a:gd name="connsiteY166" fmla="*/ 3360531 h 6424943"/>
              <a:gd name="connsiteX167" fmla="*/ 5595831 w 5869706"/>
              <a:gd name="connsiteY167" fmla="*/ 3338986 h 6424943"/>
              <a:gd name="connsiteX168" fmla="*/ 5044275 w 5869706"/>
              <a:gd name="connsiteY168" fmla="*/ 3338986 h 6424943"/>
              <a:gd name="connsiteX169" fmla="*/ 5044275 w 5869706"/>
              <a:gd name="connsiteY169" fmla="*/ 3123471 h 6424943"/>
              <a:gd name="connsiteX170" fmla="*/ 5487788 w 5869706"/>
              <a:gd name="connsiteY170" fmla="*/ 3113649 h 6424943"/>
              <a:gd name="connsiteX171" fmla="*/ 5487788 w 5869706"/>
              <a:gd name="connsiteY171" fmla="*/ 2466155 h 6424943"/>
              <a:gd name="connsiteX172" fmla="*/ 4383220 w 5869706"/>
              <a:gd name="connsiteY172" fmla="*/ 2466155 h 6424943"/>
              <a:gd name="connsiteX173" fmla="*/ 4383220 w 5869706"/>
              <a:gd name="connsiteY173" fmla="*/ 3784526 h 6424943"/>
              <a:gd name="connsiteX174" fmla="*/ 3724447 w 5869706"/>
              <a:gd name="connsiteY174" fmla="*/ 3776859 h 6424943"/>
              <a:gd name="connsiteX175" fmla="*/ 3724447 w 5869706"/>
              <a:gd name="connsiteY175" fmla="*/ 3562928 h 6424943"/>
              <a:gd name="connsiteX176" fmla="*/ 4153638 w 5869706"/>
              <a:gd name="connsiteY176" fmla="*/ 3554057 h 6424943"/>
              <a:gd name="connsiteX177" fmla="*/ 4153638 w 5869706"/>
              <a:gd name="connsiteY177" fmla="*/ 2905993 h 6424943"/>
              <a:gd name="connsiteX178" fmla="*/ 3066180 w 5869706"/>
              <a:gd name="connsiteY178" fmla="*/ 2905802 h 6424943"/>
              <a:gd name="connsiteX179" fmla="*/ 4823628 w 5869706"/>
              <a:gd name="connsiteY179" fmla="*/ 541860 h 6424943"/>
              <a:gd name="connsiteX180" fmla="*/ 4823628 w 5869706"/>
              <a:gd name="connsiteY180" fmla="*/ 1138659 h 6424943"/>
              <a:gd name="connsiteX181" fmla="*/ 4632763 w 5869706"/>
              <a:gd name="connsiteY181" fmla="*/ 1139040 h 6424943"/>
              <a:gd name="connsiteX182" fmla="*/ 4601016 w 5869706"/>
              <a:gd name="connsiteY182" fmla="*/ 1108116 h 6424943"/>
              <a:gd name="connsiteX183" fmla="*/ 4594616 w 5869706"/>
              <a:gd name="connsiteY183" fmla="*/ 739188 h 6424943"/>
              <a:gd name="connsiteX184" fmla="*/ 4593158 w 5869706"/>
              <a:gd name="connsiteY184" fmla="*/ 705919 h 6424943"/>
              <a:gd name="connsiteX185" fmla="*/ 3942813 w 5869706"/>
              <a:gd name="connsiteY185" fmla="*/ 705919 h 6424943"/>
              <a:gd name="connsiteX186" fmla="*/ 3942813 w 5869706"/>
              <a:gd name="connsiteY186" fmla="*/ 1145123 h 6424943"/>
              <a:gd name="connsiteX187" fmla="*/ 3506334 w 5869706"/>
              <a:gd name="connsiteY187" fmla="*/ 1145123 h 6424943"/>
              <a:gd name="connsiteX188" fmla="*/ 3506334 w 5869706"/>
              <a:gd name="connsiteY188" fmla="*/ 1796926 h 6424943"/>
              <a:gd name="connsiteX189" fmla="*/ 4381699 w 5869706"/>
              <a:gd name="connsiteY189" fmla="*/ 1796926 h 6424943"/>
              <a:gd name="connsiteX190" fmla="*/ 4381699 w 5869706"/>
              <a:gd name="connsiteY190" fmla="*/ 2024924 h 6424943"/>
              <a:gd name="connsiteX191" fmla="*/ 3505891 w 5869706"/>
              <a:gd name="connsiteY191" fmla="*/ 2024924 h 6424943"/>
              <a:gd name="connsiteX192" fmla="*/ 3496639 w 5869706"/>
              <a:gd name="connsiteY192" fmla="*/ 2456587 h 6424943"/>
              <a:gd name="connsiteX193" fmla="*/ 3274471 w 5869706"/>
              <a:gd name="connsiteY193" fmla="*/ 2465775 h 6424943"/>
              <a:gd name="connsiteX194" fmla="*/ 3274471 w 5869706"/>
              <a:gd name="connsiteY194" fmla="*/ 2025938 h 6424943"/>
              <a:gd name="connsiteX195" fmla="*/ 2624758 w 5869706"/>
              <a:gd name="connsiteY195" fmla="*/ 2025938 h 6424943"/>
              <a:gd name="connsiteX196" fmla="*/ 2624758 w 5869706"/>
              <a:gd name="connsiteY196" fmla="*/ 2902317 h 6424943"/>
              <a:gd name="connsiteX197" fmla="*/ 1516833 w 5869706"/>
              <a:gd name="connsiteY197" fmla="*/ 2902317 h 6424943"/>
              <a:gd name="connsiteX198" fmla="*/ 1516833 w 5869706"/>
              <a:gd name="connsiteY198" fmla="*/ 2022833 h 6424943"/>
              <a:gd name="connsiteX199" fmla="*/ 902417 w 5869706"/>
              <a:gd name="connsiteY199" fmla="*/ 2022833 h 6424943"/>
              <a:gd name="connsiteX200" fmla="*/ 912176 w 5869706"/>
              <a:gd name="connsiteY200" fmla="*/ 2089559 h 6424943"/>
              <a:gd name="connsiteX201" fmla="*/ 872951 w 5869706"/>
              <a:gd name="connsiteY201" fmla="*/ 2153054 h 6424943"/>
              <a:gd name="connsiteX202" fmla="*/ 859644 w 5869706"/>
              <a:gd name="connsiteY202" fmla="*/ 2171304 h 6424943"/>
              <a:gd name="connsiteX203" fmla="*/ 806478 w 5869706"/>
              <a:gd name="connsiteY203" fmla="*/ 2241072 h 6424943"/>
              <a:gd name="connsiteX204" fmla="*/ 856792 w 5869706"/>
              <a:gd name="connsiteY204" fmla="*/ 2244684 h 6424943"/>
              <a:gd name="connsiteX205" fmla="*/ 856792 w 5869706"/>
              <a:gd name="connsiteY205" fmla="*/ 3775275 h 6424943"/>
              <a:gd name="connsiteX206" fmla="*/ 830368 w 5869706"/>
              <a:gd name="connsiteY206" fmla="*/ 3776415 h 6424943"/>
              <a:gd name="connsiteX207" fmla="*/ 519168 w 5869706"/>
              <a:gd name="connsiteY207" fmla="*/ 3782625 h 6424943"/>
              <a:gd name="connsiteX208" fmla="*/ 489511 w 5869706"/>
              <a:gd name="connsiteY208" fmla="*/ 3797263 h 6424943"/>
              <a:gd name="connsiteX209" fmla="*/ 428297 w 5869706"/>
              <a:gd name="connsiteY209" fmla="*/ 3897638 h 6424943"/>
              <a:gd name="connsiteX210" fmla="*/ 397945 w 5869706"/>
              <a:gd name="connsiteY210" fmla="*/ 3962844 h 6424943"/>
              <a:gd name="connsiteX211" fmla="*/ 426333 w 5869706"/>
              <a:gd name="connsiteY211" fmla="*/ 3995795 h 6424943"/>
              <a:gd name="connsiteX212" fmla="*/ 1048860 w 5869706"/>
              <a:gd name="connsiteY212" fmla="*/ 3995795 h 6424943"/>
              <a:gd name="connsiteX213" fmla="*/ 1077122 w 5869706"/>
              <a:gd name="connsiteY213" fmla="*/ 3995795 h 6424943"/>
              <a:gd name="connsiteX214" fmla="*/ 1077122 w 5869706"/>
              <a:gd name="connsiteY214" fmla="*/ 2233848 h 6424943"/>
              <a:gd name="connsiteX215" fmla="*/ 1298404 w 5869706"/>
              <a:gd name="connsiteY215" fmla="*/ 2243480 h 6424943"/>
              <a:gd name="connsiteX216" fmla="*/ 1306134 w 5869706"/>
              <a:gd name="connsiteY216" fmla="*/ 3114093 h 6424943"/>
              <a:gd name="connsiteX217" fmla="*/ 2837168 w 5869706"/>
              <a:gd name="connsiteY217" fmla="*/ 3114093 h 6424943"/>
              <a:gd name="connsiteX218" fmla="*/ 2837168 w 5869706"/>
              <a:gd name="connsiteY218" fmla="*/ 2233848 h 6424943"/>
              <a:gd name="connsiteX219" fmla="*/ 3056802 w 5869706"/>
              <a:gd name="connsiteY219" fmla="*/ 2243417 h 6424943"/>
              <a:gd name="connsiteX220" fmla="*/ 3066434 w 5869706"/>
              <a:gd name="connsiteY220" fmla="*/ 2675840 h 6424943"/>
              <a:gd name="connsiteX221" fmla="*/ 3094632 w 5869706"/>
              <a:gd name="connsiteY221" fmla="*/ 2675840 h 6424943"/>
              <a:gd name="connsiteX222" fmla="*/ 4035964 w 5869706"/>
              <a:gd name="connsiteY222" fmla="*/ 2675840 h 6424943"/>
              <a:gd name="connsiteX223" fmla="*/ 4045912 w 5869706"/>
              <a:gd name="connsiteY223" fmla="*/ 2675650 h 6424943"/>
              <a:gd name="connsiteX224" fmla="*/ 4065050 w 5869706"/>
              <a:gd name="connsiteY224" fmla="*/ 2666715 h 6424943"/>
              <a:gd name="connsiteX225" fmla="*/ 4153828 w 5869706"/>
              <a:gd name="connsiteY225" fmla="*/ 2675777 h 6424943"/>
              <a:gd name="connsiteX226" fmla="*/ 4153828 w 5869706"/>
              <a:gd name="connsiteY226" fmla="*/ 2466029 h 6424943"/>
              <a:gd name="connsiteX227" fmla="*/ 3724510 w 5869706"/>
              <a:gd name="connsiteY227" fmla="*/ 2456397 h 6424943"/>
              <a:gd name="connsiteX228" fmla="*/ 3724510 w 5869706"/>
              <a:gd name="connsiteY228" fmla="*/ 2243037 h 6424943"/>
              <a:gd name="connsiteX229" fmla="*/ 5033946 w 5869706"/>
              <a:gd name="connsiteY229" fmla="*/ 2234862 h 6424943"/>
              <a:gd name="connsiteX230" fmla="*/ 5033946 w 5869706"/>
              <a:gd name="connsiteY230" fmla="*/ 1586924 h 6424943"/>
              <a:gd name="connsiteX231" fmla="*/ 4825529 w 5869706"/>
              <a:gd name="connsiteY231" fmla="*/ 1586924 h 6424943"/>
              <a:gd name="connsiteX232" fmla="*/ 4815833 w 5869706"/>
              <a:gd name="connsiteY232" fmla="*/ 2015799 h 6424943"/>
              <a:gd name="connsiteX233" fmla="*/ 4602600 w 5869706"/>
              <a:gd name="connsiteY233" fmla="*/ 2015799 h 6424943"/>
              <a:gd name="connsiteX234" fmla="*/ 4593666 w 5869706"/>
              <a:gd name="connsiteY234" fmla="*/ 1584770 h 6424943"/>
              <a:gd name="connsiteX235" fmla="*/ 3722799 w 5869706"/>
              <a:gd name="connsiteY235" fmla="*/ 1576976 h 6424943"/>
              <a:gd name="connsiteX236" fmla="*/ 3722799 w 5869706"/>
              <a:gd name="connsiteY236" fmla="*/ 1547700 h 6424943"/>
              <a:gd name="connsiteX237" fmla="*/ 3722926 w 5869706"/>
              <a:gd name="connsiteY237" fmla="*/ 1404615 h 6424943"/>
              <a:gd name="connsiteX238" fmla="*/ 3766016 w 5869706"/>
              <a:gd name="connsiteY238" fmla="*/ 1361905 h 6424943"/>
              <a:gd name="connsiteX239" fmla="*/ 4119863 w 5869706"/>
              <a:gd name="connsiteY239" fmla="*/ 1355441 h 6424943"/>
              <a:gd name="connsiteX240" fmla="*/ 4153511 w 5869706"/>
              <a:gd name="connsiteY240" fmla="*/ 1355441 h 6424943"/>
              <a:gd name="connsiteX241" fmla="*/ 4163270 w 5869706"/>
              <a:gd name="connsiteY241" fmla="*/ 923652 h 6424943"/>
              <a:gd name="connsiteX242" fmla="*/ 4384551 w 5869706"/>
              <a:gd name="connsiteY242" fmla="*/ 914210 h 6424943"/>
              <a:gd name="connsiteX243" fmla="*/ 4384551 w 5869706"/>
              <a:gd name="connsiteY243" fmla="*/ 1354111 h 6424943"/>
              <a:gd name="connsiteX244" fmla="*/ 5034010 w 5869706"/>
              <a:gd name="connsiteY244" fmla="*/ 1354111 h 6424943"/>
              <a:gd name="connsiteX245" fmla="*/ 5035213 w 5869706"/>
              <a:gd name="connsiteY245" fmla="*/ 1340423 h 6424943"/>
              <a:gd name="connsiteX246" fmla="*/ 5034707 w 5869706"/>
              <a:gd name="connsiteY246" fmla="*/ 705349 h 6424943"/>
              <a:gd name="connsiteX247" fmla="*/ 5021209 w 5869706"/>
              <a:gd name="connsiteY247" fmla="*/ 678925 h 6424943"/>
              <a:gd name="connsiteX248" fmla="*/ 4909428 w 5869706"/>
              <a:gd name="connsiteY248" fmla="*/ 598067 h 6424943"/>
              <a:gd name="connsiteX249" fmla="*/ 4823628 w 5869706"/>
              <a:gd name="connsiteY249" fmla="*/ 541860 h 6424943"/>
              <a:gd name="connsiteX250" fmla="*/ 3273583 w 5869706"/>
              <a:gd name="connsiteY250" fmla="*/ 699329 h 6424943"/>
              <a:gd name="connsiteX251" fmla="*/ 1964147 w 5869706"/>
              <a:gd name="connsiteY251" fmla="*/ 699329 h 6424943"/>
              <a:gd name="connsiteX252" fmla="*/ 1954832 w 5869706"/>
              <a:gd name="connsiteY252" fmla="*/ 474943 h 6424943"/>
              <a:gd name="connsiteX253" fmla="*/ 2834127 w 5869706"/>
              <a:gd name="connsiteY253" fmla="*/ 474943 h 6424943"/>
              <a:gd name="connsiteX254" fmla="*/ 2834127 w 5869706"/>
              <a:gd name="connsiteY254" fmla="*/ 93404 h 6424943"/>
              <a:gd name="connsiteX255" fmla="*/ 2624062 w 5869706"/>
              <a:gd name="connsiteY255" fmla="*/ 120463 h 6424943"/>
              <a:gd name="connsiteX256" fmla="*/ 2624062 w 5869706"/>
              <a:gd name="connsiteY256" fmla="*/ 249797 h 6424943"/>
              <a:gd name="connsiteX257" fmla="*/ 2591364 w 5869706"/>
              <a:gd name="connsiteY257" fmla="*/ 249797 h 6424943"/>
              <a:gd name="connsiteX258" fmla="*/ 2169650 w 5869706"/>
              <a:gd name="connsiteY258" fmla="*/ 254296 h 6424943"/>
              <a:gd name="connsiteX259" fmla="*/ 2130869 w 5869706"/>
              <a:gd name="connsiteY259" fmla="*/ 261837 h 6424943"/>
              <a:gd name="connsiteX260" fmla="*/ 1769481 w 5869706"/>
              <a:gd name="connsiteY260" fmla="*/ 445984 h 6424943"/>
              <a:gd name="connsiteX261" fmla="*/ 1747999 w 5869706"/>
              <a:gd name="connsiteY261" fmla="*/ 484005 h 6424943"/>
              <a:gd name="connsiteX262" fmla="*/ 1741789 w 5869706"/>
              <a:gd name="connsiteY262" fmla="*/ 925743 h 6424943"/>
              <a:gd name="connsiteX263" fmla="*/ 1741662 w 5869706"/>
              <a:gd name="connsiteY263" fmla="*/ 1136885 h 6424943"/>
              <a:gd name="connsiteX264" fmla="*/ 1307339 w 5869706"/>
              <a:gd name="connsiteY264" fmla="*/ 1145820 h 6424943"/>
              <a:gd name="connsiteX265" fmla="*/ 1307339 w 5869706"/>
              <a:gd name="connsiteY265" fmla="*/ 1353984 h 6424943"/>
              <a:gd name="connsiteX266" fmla="*/ 2834823 w 5869706"/>
              <a:gd name="connsiteY266" fmla="*/ 1353984 h 6424943"/>
              <a:gd name="connsiteX267" fmla="*/ 2834823 w 5869706"/>
              <a:gd name="connsiteY267" fmla="*/ 1144933 h 6424943"/>
              <a:gd name="connsiteX268" fmla="*/ 1964147 w 5869706"/>
              <a:gd name="connsiteY268" fmla="*/ 1137265 h 6424943"/>
              <a:gd name="connsiteX269" fmla="*/ 1954832 w 5869706"/>
              <a:gd name="connsiteY269" fmla="*/ 916745 h 6424943"/>
              <a:gd name="connsiteX270" fmla="*/ 3058956 w 5869706"/>
              <a:gd name="connsiteY270" fmla="*/ 916745 h 6424943"/>
              <a:gd name="connsiteX271" fmla="*/ 3058956 w 5869706"/>
              <a:gd name="connsiteY271" fmla="*/ 1579320 h 6424943"/>
              <a:gd name="connsiteX272" fmla="*/ 1074714 w 5869706"/>
              <a:gd name="connsiteY272" fmla="*/ 1579320 h 6424943"/>
              <a:gd name="connsiteX273" fmla="*/ 1074714 w 5869706"/>
              <a:gd name="connsiteY273" fmla="*/ 1189227 h 6424943"/>
              <a:gd name="connsiteX274" fmla="*/ 885561 w 5869706"/>
              <a:gd name="connsiteY274" fmla="*/ 1796102 h 6424943"/>
              <a:gd name="connsiteX275" fmla="*/ 2182450 w 5869706"/>
              <a:gd name="connsiteY275" fmla="*/ 1796102 h 6424943"/>
              <a:gd name="connsiteX276" fmla="*/ 2182450 w 5869706"/>
              <a:gd name="connsiteY276" fmla="*/ 2465775 h 6424943"/>
              <a:gd name="connsiteX277" fmla="*/ 1964147 w 5869706"/>
              <a:gd name="connsiteY277" fmla="*/ 2456333 h 6424943"/>
              <a:gd name="connsiteX278" fmla="*/ 1954389 w 5869706"/>
              <a:gd name="connsiteY278" fmla="*/ 2025304 h 6424943"/>
              <a:gd name="connsiteX279" fmla="*/ 1747366 w 5869706"/>
              <a:gd name="connsiteY279" fmla="*/ 2025304 h 6424943"/>
              <a:gd name="connsiteX280" fmla="*/ 1747366 w 5869706"/>
              <a:gd name="connsiteY280" fmla="*/ 2674193 h 6424943"/>
              <a:gd name="connsiteX281" fmla="*/ 2396444 w 5869706"/>
              <a:gd name="connsiteY281" fmla="*/ 2674193 h 6424943"/>
              <a:gd name="connsiteX282" fmla="*/ 2396444 w 5869706"/>
              <a:gd name="connsiteY282" fmla="*/ 1795532 h 6424943"/>
              <a:gd name="connsiteX283" fmla="*/ 3273520 w 5869706"/>
              <a:gd name="connsiteY283" fmla="*/ 1795532 h 6424943"/>
              <a:gd name="connsiteX284" fmla="*/ 3273583 w 5869706"/>
              <a:gd name="connsiteY284" fmla="*/ 699329 h 6424943"/>
              <a:gd name="connsiteX285" fmla="*/ 5273604 w 5869706"/>
              <a:gd name="connsiteY285" fmla="*/ 914717 h 6424943"/>
              <a:gd name="connsiteX286" fmla="*/ 5264733 w 5869706"/>
              <a:gd name="connsiteY286" fmla="*/ 919660 h 6424943"/>
              <a:gd name="connsiteX287" fmla="*/ 5264733 w 5869706"/>
              <a:gd name="connsiteY287" fmla="*/ 2236003 h 6424943"/>
              <a:gd name="connsiteX288" fmla="*/ 5703493 w 5869706"/>
              <a:gd name="connsiteY288" fmla="*/ 2236003 h 6424943"/>
              <a:gd name="connsiteX289" fmla="*/ 5703493 w 5869706"/>
              <a:gd name="connsiteY289" fmla="*/ 2995912 h 6424943"/>
              <a:gd name="connsiteX290" fmla="*/ 5776049 w 5869706"/>
              <a:gd name="connsiteY290" fmla="*/ 2017510 h 6424943"/>
              <a:gd name="connsiteX291" fmla="*/ 5517444 w 5869706"/>
              <a:gd name="connsiteY291" fmla="*/ 2018080 h 6424943"/>
              <a:gd name="connsiteX292" fmla="*/ 5488738 w 5869706"/>
              <a:gd name="connsiteY292" fmla="*/ 1988234 h 6424943"/>
              <a:gd name="connsiteX293" fmla="*/ 5488929 w 5869706"/>
              <a:gd name="connsiteY293" fmla="*/ 1232634 h 6424943"/>
              <a:gd name="connsiteX294" fmla="*/ 5482275 w 5869706"/>
              <a:gd name="connsiteY294" fmla="*/ 1199366 h 6424943"/>
              <a:gd name="connsiteX295" fmla="*/ 5273604 w 5869706"/>
              <a:gd name="connsiteY295" fmla="*/ 914717 h 6424943"/>
              <a:gd name="connsiteX296" fmla="*/ 3506778 w 5869706"/>
              <a:gd name="connsiteY296" fmla="*/ 106205 h 6424943"/>
              <a:gd name="connsiteX297" fmla="*/ 3499997 w 5869706"/>
              <a:gd name="connsiteY297" fmla="*/ 219507 h 6424943"/>
              <a:gd name="connsiteX298" fmla="*/ 3464955 w 5869706"/>
              <a:gd name="connsiteY298" fmla="*/ 250747 h 6424943"/>
              <a:gd name="connsiteX299" fmla="*/ 3101159 w 5869706"/>
              <a:gd name="connsiteY299" fmla="*/ 256260 h 6424943"/>
              <a:gd name="connsiteX300" fmla="*/ 3072263 w 5869706"/>
              <a:gd name="connsiteY300" fmla="*/ 256260 h 6424943"/>
              <a:gd name="connsiteX301" fmla="*/ 3062948 w 5869706"/>
              <a:gd name="connsiteY301" fmla="*/ 477288 h 6424943"/>
              <a:gd name="connsiteX302" fmla="*/ 3505637 w 5869706"/>
              <a:gd name="connsiteY302" fmla="*/ 477288 h 6424943"/>
              <a:gd name="connsiteX303" fmla="*/ 3505637 w 5869706"/>
              <a:gd name="connsiteY303" fmla="*/ 913893 h 6424943"/>
              <a:gd name="connsiteX304" fmla="*/ 3713801 w 5869706"/>
              <a:gd name="connsiteY304" fmla="*/ 913893 h 6424943"/>
              <a:gd name="connsiteX305" fmla="*/ 3713801 w 5869706"/>
              <a:gd name="connsiteY305" fmla="*/ 134784 h 6424943"/>
              <a:gd name="connsiteX306" fmla="*/ 3506778 w 5869706"/>
              <a:gd name="connsiteY306" fmla="*/ 106205 h 6424943"/>
              <a:gd name="connsiteX307" fmla="*/ 1740078 w 5869706"/>
              <a:gd name="connsiteY307" fmla="*/ 5323798 h 6424943"/>
              <a:gd name="connsiteX308" fmla="*/ 1740522 w 5869706"/>
              <a:gd name="connsiteY308" fmla="*/ 5549325 h 6424943"/>
              <a:gd name="connsiteX309" fmla="*/ 1751041 w 5869706"/>
              <a:gd name="connsiteY309" fmla="*/ 5573975 h 6424943"/>
              <a:gd name="connsiteX310" fmla="*/ 1940511 w 5869706"/>
              <a:gd name="connsiteY310" fmla="*/ 5802733 h 6424943"/>
              <a:gd name="connsiteX311" fmla="*/ 1948622 w 5869706"/>
              <a:gd name="connsiteY311" fmla="*/ 5817308 h 6424943"/>
              <a:gd name="connsiteX312" fmla="*/ 1953818 w 5869706"/>
              <a:gd name="connsiteY312" fmla="*/ 5815470 h 6424943"/>
              <a:gd name="connsiteX313" fmla="*/ 1953818 w 5869706"/>
              <a:gd name="connsiteY313" fmla="*/ 5106319 h 6424943"/>
              <a:gd name="connsiteX314" fmla="*/ 1304613 w 5869706"/>
              <a:gd name="connsiteY314" fmla="*/ 5106319 h 6424943"/>
              <a:gd name="connsiteX315" fmla="*/ 1304613 w 5869706"/>
              <a:gd name="connsiteY315" fmla="*/ 5518972 h 6424943"/>
              <a:gd name="connsiteX316" fmla="*/ 1523803 w 5869706"/>
              <a:gd name="connsiteY316" fmla="*/ 5528667 h 6424943"/>
              <a:gd name="connsiteX317" fmla="*/ 1523803 w 5869706"/>
              <a:gd name="connsiteY317" fmla="*/ 5323798 h 6424943"/>
              <a:gd name="connsiteX318" fmla="*/ 1740078 w 5869706"/>
              <a:gd name="connsiteY318" fmla="*/ 5323798 h 6424943"/>
              <a:gd name="connsiteX319" fmla="*/ 161202 w 5869706"/>
              <a:gd name="connsiteY319" fmla="*/ 3338416 h 6424943"/>
              <a:gd name="connsiteX320" fmla="*/ 159364 w 5869706"/>
              <a:gd name="connsiteY320" fmla="*/ 3347097 h 6424943"/>
              <a:gd name="connsiteX321" fmla="*/ 362268 w 5869706"/>
              <a:gd name="connsiteY321" fmla="*/ 3439931 h 6424943"/>
              <a:gd name="connsiteX322" fmla="*/ 550408 w 5869706"/>
              <a:gd name="connsiteY322" fmla="*/ 3553107 h 6424943"/>
              <a:gd name="connsiteX323" fmla="*/ 636462 w 5869706"/>
              <a:gd name="connsiteY323" fmla="*/ 3553107 h 6424943"/>
              <a:gd name="connsiteX324" fmla="*/ 636462 w 5869706"/>
              <a:gd name="connsiteY324" fmla="*/ 2459375 h 6424943"/>
              <a:gd name="connsiteX325" fmla="*/ 609530 w 5869706"/>
              <a:gd name="connsiteY325" fmla="*/ 2478829 h 6424943"/>
              <a:gd name="connsiteX326" fmla="*/ 440274 w 5869706"/>
              <a:gd name="connsiteY326" fmla="*/ 2677424 h 6424943"/>
              <a:gd name="connsiteX327" fmla="*/ 424432 w 5869706"/>
              <a:gd name="connsiteY327" fmla="*/ 2719627 h 6424943"/>
              <a:gd name="connsiteX328" fmla="*/ 418222 w 5869706"/>
              <a:gd name="connsiteY328" fmla="*/ 3304324 h 6424943"/>
              <a:gd name="connsiteX329" fmla="*/ 418222 w 5869706"/>
              <a:gd name="connsiteY329" fmla="*/ 3338479 h 6424943"/>
              <a:gd name="connsiteX330" fmla="*/ 161202 w 5869706"/>
              <a:gd name="connsiteY330" fmla="*/ 3338416 h 6424943"/>
              <a:gd name="connsiteX331" fmla="*/ 3945601 w 5869706"/>
              <a:gd name="connsiteY331" fmla="*/ 473929 h 6424943"/>
              <a:gd name="connsiteX332" fmla="*/ 4703419 w 5869706"/>
              <a:gd name="connsiteY332" fmla="*/ 473929 h 6424943"/>
              <a:gd name="connsiteX333" fmla="*/ 4587709 w 5869706"/>
              <a:gd name="connsiteY333" fmla="*/ 407520 h 6424943"/>
              <a:gd name="connsiteX334" fmla="*/ 4437273 w 5869706"/>
              <a:gd name="connsiteY334" fmla="*/ 339082 h 6424943"/>
              <a:gd name="connsiteX335" fmla="*/ 4280755 w 5869706"/>
              <a:gd name="connsiteY335" fmla="*/ 278756 h 6424943"/>
              <a:gd name="connsiteX336" fmla="*/ 4126960 w 5869706"/>
              <a:gd name="connsiteY336" fmla="*/ 230469 h 6424943"/>
              <a:gd name="connsiteX337" fmla="*/ 4067078 w 5869706"/>
              <a:gd name="connsiteY337" fmla="*/ 212536 h 6424943"/>
              <a:gd name="connsiteX338" fmla="*/ 3945601 w 5869706"/>
              <a:gd name="connsiteY338" fmla="*/ 181613 h 6424943"/>
              <a:gd name="connsiteX339" fmla="*/ 3945601 w 5869706"/>
              <a:gd name="connsiteY339" fmla="*/ 473929 h 6424943"/>
              <a:gd name="connsiteX340" fmla="*/ 635194 w 5869706"/>
              <a:gd name="connsiteY340" fmla="*/ 5315307 h 6424943"/>
              <a:gd name="connsiteX341" fmla="*/ 635194 w 5869706"/>
              <a:gd name="connsiteY341" fmla="*/ 4665278 h 6424943"/>
              <a:gd name="connsiteX342" fmla="*/ 583106 w 5869706"/>
              <a:gd name="connsiteY342" fmla="*/ 4665278 h 6424943"/>
              <a:gd name="connsiteX343" fmla="*/ 528039 w 5869706"/>
              <a:gd name="connsiteY343" fmla="*/ 4836689 h 6424943"/>
              <a:gd name="connsiteX344" fmla="*/ 464734 w 5869706"/>
              <a:gd name="connsiteY344" fmla="*/ 5031798 h 6424943"/>
              <a:gd name="connsiteX345" fmla="*/ 516506 w 5869706"/>
              <a:gd name="connsiteY345" fmla="*/ 5298007 h 6424943"/>
              <a:gd name="connsiteX346" fmla="*/ 539445 w 5869706"/>
              <a:gd name="connsiteY346" fmla="*/ 5314546 h 6424943"/>
              <a:gd name="connsiteX347" fmla="*/ 635194 w 5869706"/>
              <a:gd name="connsiteY347" fmla="*/ 5315307 h 6424943"/>
              <a:gd name="connsiteX348" fmla="*/ 1251068 w 5869706"/>
              <a:gd name="connsiteY348" fmla="*/ 913259 h 6424943"/>
              <a:gd name="connsiteX349" fmla="*/ 1515312 w 5869706"/>
              <a:gd name="connsiteY349" fmla="*/ 913259 h 6424943"/>
              <a:gd name="connsiteX350" fmla="*/ 1515312 w 5869706"/>
              <a:gd name="connsiteY350" fmla="*/ 635581 h 6424943"/>
              <a:gd name="connsiteX351" fmla="*/ 1251068 w 5869706"/>
              <a:gd name="connsiteY351" fmla="*/ 913259 h 6424943"/>
              <a:gd name="connsiteX352" fmla="*/ 4976091 w 5869706"/>
              <a:gd name="connsiteY352" fmla="*/ 5985740 h 6424943"/>
              <a:gd name="connsiteX353" fmla="*/ 4822234 w 5869706"/>
              <a:gd name="connsiteY353" fmla="*/ 5985740 h 6424943"/>
              <a:gd name="connsiteX354" fmla="*/ 4831359 w 5869706"/>
              <a:gd name="connsiteY354" fmla="*/ 6200177 h 6424943"/>
              <a:gd name="connsiteX355" fmla="*/ 4884778 w 5869706"/>
              <a:gd name="connsiteY355" fmla="*/ 6200621 h 6424943"/>
              <a:gd name="connsiteX356" fmla="*/ 4970896 w 5869706"/>
              <a:gd name="connsiteY356" fmla="*/ 6143273 h 6424943"/>
              <a:gd name="connsiteX357" fmla="*/ 4982365 w 5869706"/>
              <a:gd name="connsiteY357" fmla="*/ 6077624 h 6424943"/>
              <a:gd name="connsiteX358" fmla="*/ 4976091 w 5869706"/>
              <a:gd name="connsiteY358" fmla="*/ 5985740 h 6424943"/>
              <a:gd name="connsiteX359" fmla="*/ 195420 w 5869706"/>
              <a:gd name="connsiteY359" fmla="*/ 2991603 h 6424943"/>
              <a:gd name="connsiteX360" fmla="*/ 190604 w 5869706"/>
              <a:gd name="connsiteY360" fmla="*/ 2989638 h 6424943"/>
              <a:gd name="connsiteX361" fmla="*/ 115323 w 5869706"/>
              <a:gd name="connsiteY361" fmla="*/ 3113776 h 6424943"/>
              <a:gd name="connsiteX362" fmla="*/ 195420 w 5869706"/>
              <a:gd name="connsiteY362" fmla="*/ 3113776 h 6424943"/>
              <a:gd name="connsiteX363" fmla="*/ 195420 w 5869706"/>
              <a:gd name="connsiteY363" fmla="*/ 2991603 h 6424943"/>
              <a:gd name="connsiteX364" fmla="*/ 5708625 w 5869706"/>
              <a:gd name="connsiteY364" fmla="*/ 1707387 h 6424943"/>
              <a:gd name="connsiteX365" fmla="*/ 5704887 w 5869706"/>
              <a:gd name="connsiteY365" fmla="*/ 1708084 h 6424943"/>
              <a:gd name="connsiteX366" fmla="*/ 5704887 w 5869706"/>
              <a:gd name="connsiteY366" fmla="*/ 1794328 h 6424943"/>
              <a:gd name="connsiteX367" fmla="*/ 5731121 w 5869706"/>
              <a:gd name="connsiteY367" fmla="*/ 1794328 h 6424943"/>
              <a:gd name="connsiteX368" fmla="*/ 5708625 w 5869706"/>
              <a:gd name="connsiteY368" fmla="*/ 1707387 h 64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5869706" h="6424943">
                <a:moveTo>
                  <a:pt x="2947619" y="0"/>
                </a:moveTo>
                <a:cubicBezTo>
                  <a:pt x="3017894" y="0"/>
                  <a:pt x="3088169" y="0"/>
                  <a:pt x="3158508" y="0"/>
                </a:cubicBezTo>
                <a:cubicBezTo>
                  <a:pt x="3168393" y="1331"/>
                  <a:pt x="3178215" y="3422"/>
                  <a:pt x="3188100" y="3929"/>
                </a:cubicBezTo>
                <a:cubicBezTo>
                  <a:pt x="3377634" y="13941"/>
                  <a:pt x="3566597" y="27628"/>
                  <a:pt x="3754103" y="60009"/>
                </a:cubicBezTo>
                <a:cubicBezTo>
                  <a:pt x="4109471" y="121476"/>
                  <a:pt x="4447856" y="231610"/>
                  <a:pt x="4761781" y="410561"/>
                </a:cubicBezTo>
                <a:cubicBezTo>
                  <a:pt x="5386145" y="766436"/>
                  <a:pt x="5749181" y="1301832"/>
                  <a:pt x="5854879" y="2012187"/>
                </a:cubicBezTo>
                <a:cubicBezTo>
                  <a:pt x="5861595" y="2057495"/>
                  <a:pt x="5864827" y="2103310"/>
                  <a:pt x="5869707" y="2148872"/>
                </a:cubicBezTo>
                <a:cubicBezTo>
                  <a:pt x="5869707" y="2249310"/>
                  <a:pt x="5869707" y="2349685"/>
                  <a:pt x="5869707" y="2450123"/>
                </a:cubicBezTo>
                <a:cubicBezTo>
                  <a:pt x="5868249" y="2461530"/>
                  <a:pt x="5865968" y="2472936"/>
                  <a:pt x="5865524" y="2484342"/>
                </a:cubicBezTo>
                <a:cubicBezTo>
                  <a:pt x="5860328" y="2630152"/>
                  <a:pt x="5842205" y="2774124"/>
                  <a:pt x="5808937" y="2916322"/>
                </a:cubicBezTo>
                <a:cubicBezTo>
                  <a:pt x="5752856" y="3156169"/>
                  <a:pt x="5680870" y="3390251"/>
                  <a:pt x="5568962" y="3610898"/>
                </a:cubicBezTo>
                <a:cubicBezTo>
                  <a:pt x="5492477" y="3761714"/>
                  <a:pt x="5390201" y="3894977"/>
                  <a:pt x="5290460" y="4030267"/>
                </a:cubicBezTo>
                <a:cubicBezTo>
                  <a:pt x="5191289" y="4164861"/>
                  <a:pt x="5096997" y="4302560"/>
                  <a:pt x="5023554" y="4453819"/>
                </a:cubicBezTo>
                <a:cubicBezTo>
                  <a:pt x="4970705" y="4562748"/>
                  <a:pt x="4953342" y="4677698"/>
                  <a:pt x="4950301" y="4796513"/>
                </a:cubicBezTo>
                <a:cubicBezTo>
                  <a:pt x="4945041" y="5001825"/>
                  <a:pt x="4959108" y="5206187"/>
                  <a:pt x="4982808" y="5409979"/>
                </a:cubicBezTo>
                <a:cubicBezTo>
                  <a:pt x="4995355" y="5517894"/>
                  <a:pt x="5011197" y="5625430"/>
                  <a:pt x="5026216" y="5732965"/>
                </a:cubicBezTo>
                <a:cubicBezTo>
                  <a:pt x="5037115" y="5810718"/>
                  <a:pt x="5055618" y="5888027"/>
                  <a:pt x="5059357" y="5966096"/>
                </a:cubicBezTo>
                <a:cubicBezTo>
                  <a:pt x="5066518" y="6114757"/>
                  <a:pt x="5065630" y="6263735"/>
                  <a:pt x="5068038" y="6412650"/>
                </a:cubicBezTo>
                <a:cubicBezTo>
                  <a:pt x="5068102" y="6416579"/>
                  <a:pt x="5067024" y="6420508"/>
                  <a:pt x="5066391" y="6424943"/>
                </a:cubicBezTo>
                <a:cubicBezTo>
                  <a:pt x="4753226" y="6424943"/>
                  <a:pt x="4441583" y="6424943"/>
                  <a:pt x="4129432" y="6424943"/>
                </a:cubicBezTo>
                <a:cubicBezTo>
                  <a:pt x="4129432" y="6349663"/>
                  <a:pt x="4129432" y="6275775"/>
                  <a:pt x="4129432" y="6199670"/>
                </a:cubicBezTo>
                <a:cubicBezTo>
                  <a:pt x="4284937" y="6199670"/>
                  <a:pt x="4438541" y="6199670"/>
                  <a:pt x="4594616" y="6199670"/>
                </a:cubicBezTo>
                <a:cubicBezTo>
                  <a:pt x="4594616" y="6056395"/>
                  <a:pt x="4594616" y="5915338"/>
                  <a:pt x="4594616" y="5768958"/>
                </a:cubicBezTo>
                <a:cubicBezTo>
                  <a:pt x="4712797" y="5768958"/>
                  <a:pt x="4828570" y="5768958"/>
                  <a:pt x="4946182" y="5768958"/>
                </a:cubicBezTo>
                <a:cubicBezTo>
                  <a:pt x="4936423" y="5691586"/>
                  <a:pt x="4927424" y="5619853"/>
                  <a:pt x="4917793" y="5543748"/>
                </a:cubicBezTo>
                <a:cubicBezTo>
                  <a:pt x="4809370" y="5543748"/>
                  <a:pt x="4702785" y="5543748"/>
                  <a:pt x="4593793" y="5543748"/>
                </a:cubicBezTo>
                <a:cubicBezTo>
                  <a:pt x="4593793" y="5394770"/>
                  <a:pt x="4593793" y="5250418"/>
                  <a:pt x="4593793" y="5106573"/>
                </a:cubicBezTo>
                <a:cubicBezTo>
                  <a:pt x="4522440" y="5106573"/>
                  <a:pt x="4453623" y="5106573"/>
                  <a:pt x="4382207" y="5106573"/>
                </a:cubicBezTo>
                <a:cubicBezTo>
                  <a:pt x="4382207" y="5400283"/>
                  <a:pt x="4382207" y="5691776"/>
                  <a:pt x="4382207" y="5985106"/>
                </a:cubicBezTo>
                <a:cubicBezTo>
                  <a:pt x="4307939" y="5982065"/>
                  <a:pt x="4236397" y="5979086"/>
                  <a:pt x="4164411" y="5976172"/>
                </a:cubicBezTo>
                <a:cubicBezTo>
                  <a:pt x="4164411" y="5610538"/>
                  <a:pt x="4164411" y="5247820"/>
                  <a:pt x="4164411" y="4882313"/>
                </a:cubicBezTo>
                <a:cubicBezTo>
                  <a:pt x="4384488" y="4879715"/>
                  <a:pt x="4603107" y="4877180"/>
                  <a:pt x="4824262" y="4874582"/>
                </a:cubicBezTo>
                <a:cubicBezTo>
                  <a:pt x="4824262" y="5023434"/>
                  <a:pt x="4824262" y="5167850"/>
                  <a:pt x="4824262" y="5313849"/>
                </a:cubicBezTo>
                <a:cubicBezTo>
                  <a:pt x="4847898" y="5313849"/>
                  <a:pt x="4869126" y="5313849"/>
                  <a:pt x="4892635" y="5313849"/>
                </a:cubicBezTo>
                <a:cubicBezTo>
                  <a:pt x="4876540" y="5097321"/>
                  <a:pt x="4853221" y="4882630"/>
                  <a:pt x="4874576" y="4663504"/>
                </a:cubicBezTo>
                <a:cubicBezTo>
                  <a:pt x="4634474" y="4663504"/>
                  <a:pt x="4394880" y="4663504"/>
                  <a:pt x="4153574" y="4663504"/>
                </a:cubicBezTo>
                <a:cubicBezTo>
                  <a:pt x="4156806" y="4588666"/>
                  <a:pt x="4159848" y="4517124"/>
                  <a:pt x="4163016" y="4444251"/>
                </a:cubicBezTo>
                <a:cubicBezTo>
                  <a:pt x="4173536" y="4443680"/>
                  <a:pt x="4181710" y="4442920"/>
                  <a:pt x="4189822" y="4442793"/>
                </a:cubicBezTo>
                <a:cubicBezTo>
                  <a:pt x="4251732" y="4441906"/>
                  <a:pt x="4313642" y="4440892"/>
                  <a:pt x="4375553" y="4440321"/>
                </a:cubicBezTo>
                <a:cubicBezTo>
                  <a:pt x="4557926" y="4438674"/>
                  <a:pt x="4740363" y="4437343"/>
                  <a:pt x="4922735" y="4434999"/>
                </a:cubicBezTo>
                <a:cubicBezTo>
                  <a:pt x="4931924" y="4434872"/>
                  <a:pt x="4945168" y="4428218"/>
                  <a:pt x="4949540" y="4420614"/>
                </a:cubicBezTo>
                <a:cubicBezTo>
                  <a:pt x="4977232" y="4372011"/>
                  <a:pt x="5003213" y="4322457"/>
                  <a:pt x="5029067" y="4272777"/>
                </a:cubicBezTo>
                <a:cubicBezTo>
                  <a:pt x="5033502" y="4264285"/>
                  <a:pt x="5036418" y="4254083"/>
                  <a:pt x="5036671" y="4244578"/>
                </a:cubicBezTo>
                <a:cubicBezTo>
                  <a:pt x="5038826" y="4171831"/>
                  <a:pt x="5040156" y="4099021"/>
                  <a:pt x="5041867" y="4026275"/>
                </a:cubicBezTo>
                <a:cubicBezTo>
                  <a:pt x="5042058" y="4018988"/>
                  <a:pt x="5042945" y="4011764"/>
                  <a:pt x="5043705" y="4002195"/>
                </a:cubicBezTo>
                <a:cubicBezTo>
                  <a:pt x="5094463" y="4002195"/>
                  <a:pt x="5143636" y="4002829"/>
                  <a:pt x="5192810" y="4001688"/>
                </a:cubicBezTo>
                <a:cubicBezTo>
                  <a:pt x="5202189" y="4001498"/>
                  <a:pt x="5214799" y="3996936"/>
                  <a:pt x="5220122" y="3989965"/>
                </a:cubicBezTo>
                <a:cubicBezTo>
                  <a:pt x="5266063" y="3929322"/>
                  <a:pt x="5310737" y="3867665"/>
                  <a:pt x="5355602" y="3806198"/>
                </a:cubicBezTo>
                <a:cubicBezTo>
                  <a:pt x="5358580" y="3802079"/>
                  <a:pt x="5359974" y="3796756"/>
                  <a:pt x="5363967" y="3787758"/>
                </a:cubicBezTo>
                <a:cubicBezTo>
                  <a:pt x="5182164" y="3787758"/>
                  <a:pt x="5004290" y="3787758"/>
                  <a:pt x="4823754" y="3787758"/>
                </a:cubicBezTo>
                <a:cubicBezTo>
                  <a:pt x="4823754" y="3931920"/>
                  <a:pt x="4823754" y="4076273"/>
                  <a:pt x="4823754" y="4223857"/>
                </a:cubicBezTo>
                <a:cubicBezTo>
                  <a:pt x="4529664" y="4223857"/>
                  <a:pt x="4238171" y="4223857"/>
                  <a:pt x="3943320" y="4223857"/>
                </a:cubicBezTo>
                <a:cubicBezTo>
                  <a:pt x="3943320" y="4812165"/>
                  <a:pt x="3943320" y="5397305"/>
                  <a:pt x="3943320" y="5981875"/>
                </a:cubicBezTo>
                <a:cubicBezTo>
                  <a:pt x="3425793" y="5981875"/>
                  <a:pt x="2911689" y="5981875"/>
                  <a:pt x="2395557" y="5981875"/>
                </a:cubicBezTo>
                <a:cubicBezTo>
                  <a:pt x="2398218" y="5761227"/>
                  <a:pt x="2400816" y="5542671"/>
                  <a:pt x="2403478" y="5324305"/>
                </a:cubicBezTo>
                <a:cubicBezTo>
                  <a:pt x="2477302" y="5324305"/>
                  <a:pt x="2546309" y="5324305"/>
                  <a:pt x="2616837" y="5324305"/>
                </a:cubicBezTo>
                <a:cubicBezTo>
                  <a:pt x="2620133" y="5472079"/>
                  <a:pt x="2623428" y="5617952"/>
                  <a:pt x="2626723" y="5765093"/>
                </a:cubicBezTo>
                <a:cubicBezTo>
                  <a:pt x="2636672" y="5765093"/>
                  <a:pt x="2643389" y="5765093"/>
                  <a:pt x="2650043" y="5765093"/>
                </a:cubicBezTo>
                <a:cubicBezTo>
                  <a:pt x="2845026" y="5765093"/>
                  <a:pt x="3039946" y="5765790"/>
                  <a:pt x="3234929" y="5764839"/>
                </a:cubicBezTo>
                <a:cubicBezTo>
                  <a:pt x="3382196" y="5764142"/>
                  <a:pt x="3529400" y="5761164"/>
                  <a:pt x="3676667" y="5759517"/>
                </a:cubicBezTo>
                <a:cubicBezTo>
                  <a:pt x="3692002" y="5759326"/>
                  <a:pt x="3706767" y="5758186"/>
                  <a:pt x="3707971" y="5739175"/>
                </a:cubicBezTo>
                <a:cubicBezTo>
                  <a:pt x="3712090" y="5674603"/>
                  <a:pt x="3715259" y="5610031"/>
                  <a:pt x="3718997" y="5542164"/>
                </a:cubicBezTo>
                <a:cubicBezTo>
                  <a:pt x="3420534" y="5542164"/>
                  <a:pt x="3129041" y="5542164"/>
                  <a:pt x="2835014" y="5542164"/>
                </a:cubicBezTo>
                <a:cubicBezTo>
                  <a:pt x="2835014" y="5394833"/>
                  <a:pt x="2835014" y="5250545"/>
                  <a:pt x="2835014" y="5102961"/>
                </a:cubicBezTo>
                <a:cubicBezTo>
                  <a:pt x="2687366" y="5102961"/>
                  <a:pt x="2542317" y="5102961"/>
                  <a:pt x="2395303" y="5102961"/>
                </a:cubicBezTo>
                <a:cubicBezTo>
                  <a:pt x="2395303" y="4955250"/>
                  <a:pt x="2395303" y="4810771"/>
                  <a:pt x="2395303" y="4665025"/>
                </a:cubicBezTo>
                <a:cubicBezTo>
                  <a:pt x="1885001" y="4665025"/>
                  <a:pt x="1376726" y="4665025"/>
                  <a:pt x="865347" y="4665025"/>
                </a:cubicBezTo>
                <a:cubicBezTo>
                  <a:pt x="865347" y="4675987"/>
                  <a:pt x="865347" y="4685809"/>
                  <a:pt x="865347" y="4695568"/>
                </a:cubicBezTo>
                <a:cubicBezTo>
                  <a:pt x="865347" y="4942386"/>
                  <a:pt x="865347" y="5189268"/>
                  <a:pt x="865347" y="5436086"/>
                </a:cubicBezTo>
                <a:cubicBezTo>
                  <a:pt x="865347" y="5500214"/>
                  <a:pt x="865283" y="5500975"/>
                  <a:pt x="929728" y="5505474"/>
                </a:cubicBezTo>
                <a:cubicBezTo>
                  <a:pt x="977825" y="5508833"/>
                  <a:pt x="1025985" y="5510037"/>
                  <a:pt x="1076806" y="5512318"/>
                </a:cubicBezTo>
                <a:cubicBezTo>
                  <a:pt x="1076806" y="5298831"/>
                  <a:pt x="1076806" y="5088386"/>
                  <a:pt x="1076806" y="4874329"/>
                </a:cubicBezTo>
                <a:cubicBezTo>
                  <a:pt x="1444530" y="4876927"/>
                  <a:pt x="1809656" y="4879525"/>
                  <a:pt x="2177888" y="4882123"/>
                </a:cubicBezTo>
                <a:cubicBezTo>
                  <a:pt x="2180486" y="5326523"/>
                  <a:pt x="2183020" y="5767627"/>
                  <a:pt x="2185555" y="6211457"/>
                </a:cubicBezTo>
                <a:cubicBezTo>
                  <a:pt x="2773420" y="6211457"/>
                  <a:pt x="3357800" y="6211457"/>
                  <a:pt x="3942306" y="6211457"/>
                </a:cubicBezTo>
                <a:cubicBezTo>
                  <a:pt x="3942306" y="6283253"/>
                  <a:pt x="3942306" y="6352324"/>
                  <a:pt x="3942306" y="6421268"/>
                </a:cubicBezTo>
                <a:cubicBezTo>
                  <a:pt x="3280871" y="6421268"/>
                  <a:pt x="2621210" y="6421268"/>
                  <a:pt x="1955720" y="6421268"/>
                </a:cubicBezTo>
                <a:cubicBezTo>
                  <a:pt x="1955720" y="6380459"/>
                  <a:pt x="1955529" y="6341678"/>
                  <a:pt x="1955783" y="6302960"/>
                </a:cubicBezTo>
                <a:cubicBezTo>
                  <a:pt x="1955973" y="6277930"/>
                  <a:pt x="1960092" y="6252393"/>
                  <a:pt x="1956607" y="6227869"/>
                </a:cubicBezTo>
                <a:cubicBezTo>
                  <a:pt x="1945454" y="6148532"/>
                  <a:pt x="1935315" y="6068752"/>
                  <a:pt x="1917826" y="5990746"/>
                </a:cubicBezTo>
                <a:cubicBezTo>
                  <a:pt x="1892478" y="5877698"/>
                  <a:pt x="1847424" y="5773140"/>
                  <a:pt x="1764982" y="5687847"/>
                </a:cubicBezTo>
                <a:cubicBezTo>
                  <a:pt x="1736086" y="5657937"/>
                  <a:pt x="1702565" y="5637533"/>
                  <a:pt x="1661882" y="5629992"/>
                </a:cubicBezTo>
                <a:cubicBezTo>
                  <a:pt x="1634761" y="5624986"/>
                  <a:pt x="1607513" y="5619473"/>
                  <a:pt x="1580074" y="5617952"/>
                </a:cubicBezTo>
                <a:cubicBezTo>
                  <a:pt x="1416395" y="5608700"/>
                  <a:pt x="1252652" y="5600779"/>
                  <a:pt x="1088972" y="5591845"/>
                </a:cubicBezTo>
                <a:cubicBezTo>
                  <a:pt x="1001271" y="5587092"/>
                  <a:pt x="912113" y="5589564"/>
                  <a:pt x="826312" y="5574102"/>
                </a:cubicBezTo>
                <a:cubicBezTo>
                  <a:pt x="628160" y="5538362"/>
                  <a:pt x="481463" y="5427912"/>
                  <a:pt x="391481" y="5245856"/>
                </a:cubicBezTo>
                <a:cubicBezTo>
                  <a:pt x="385271" y="5233309"/>
                  <a:pt x="379124" y="5219178"/>
                  <a:pt x="378680" y="5205553"/>
                </a:cubicBezTo>
                <a:cubicBezTo>
                  <a:pt x="375639" y="5118676"/>
                  <a:pt x="370950" y="5031355"/>
                  <a:pt x="400606" y="4947265"/>
                </a:cubicBezTo>
                <a:cubicBezTo>
                  <a:pt x="425827" y="4875596"/>
                  <a:pt x="448449" y="4802723"/>
                  <a:pt x="478168" y="4732892"/>
                </a:cubicBezTo>
                <a:cubicBezTo>
                  <a:pt x="514288" y="4647915"/>
                  <a:pt x="493884" y="4574915"/>
                  <a:pt x="442619" y="4505401"/>
                </a:cubicBezTo>
                <a:cubicBezTo>
                  <a:pt x="428741" y="4486580"/>
                  <a:pt x="413216" y="4469027"/>
                  <a:pt x="398515" y="4450841"/>
                </a:cubicBezTo>
                <a:cubicBezTo>
                  <a:pt x="387552" y="4437153"/>
                  <a:pt x="375639" y="4424099"/>
                  <a:pt x="366070" y="4409525"/>
                </a:cubicBezTo>
                <a:cubicBezTo>
                  <a:pt x="327162" y="4350276"/>
                  <a:pt x="326972" y="4326323"/>
                  <a:pt x="369492" y="4269291"/>
                </a:cubicBezTo>
                <a:cubicBezTo>
                  <a:pt x="389390" y="4242614"/>
                  <a:pt x="413406" y="4218977"/>
                  <a:pt x="436472" y="4194834"/>
                </a:cubicBezTo>
                <a:cubicBezTo>
                  <a:pt x="451681" y="4178865"/>
                  <a:pt x="453074" y="4165621"/>
                  <a:pt x="434888" y="4151047"/>
                </a:cubicBezTo>
                <a:cubicBezTo>
                  <a:pt x="415371" y="4135332"/>
                  <a:pt x="395727" y="4119426"/>
                  <a:pt x="378110" y="4101683"/>
                </a:cubicBezTo>
                <a:cubicBezTo>
                  <a:pt x="320192" y="4043258"/>
                  <a:pt x="280967" y="3962083"/>
                  <a:pt x="351559" y="3865447"/>
                </a:cubicBezTo>
                <a:cubicBezTo>
                  <a:pt x="355488" y="3860061"/>
                  <a:pt x="358656" y="3854104"/>
                  <a:pt x="362712" y="3848781"/>
                </a:cubicBezTo>
                <a:cubicBezTo>
                  <a:pt x="415687" y="3778696"/>
                  <a:pt x="442682" y="3696889"/>
                  <a:pt x="466762" y="3614130"/>
                </a:cubicBezTo>
                <a:cubicBezTo>
                  <a:pt x="478548" y="3573574"/>
                  <a:pt x="459095" y="3544552"/>
                  <a:pt x="417208" y="3534096"/>
                </a:cubicBezTo>
                <a:cubicBezTo>
                  <a:pt x="395346" y="3528583"/>
                  <a:pt x="373358" y="3523450"/>
                  <a:pt x="351306" y="3518824"/>
                </a:cubicBezTo>
                <a:cubicBezTo>
                  <a:pt x="239968" y="3495632"/>
                  <a:pt x="141114" y="3447979"/>
                  <a:pt x="58545" y="3368769"/>
                </a:cubicBezTo>
                <a:cubicBezTo>
                  <a:pt x="14061" y="3326059"/>
                  <a:pt x="-6787" y="3273210"/>
                  <a:pt x="1958" y="3212187"/>
                </a:cubicBezTo>
                <a:cubicBezTo>
                  <a:pt x="6774" y="3178665"/>
                  <a:pt x="16469" y="3145017"/>
                  <a:pt x="29460" y="3113713"/>
                </a:cubicBezTo>
                <a:cubicBezTo>
                  <a:pt x="71536" y="3012387"/>
                  <a:pt x="134144" y="2923039"/>
                  <a:pt x="203088" y="2838949"/>
                </a:cubicBezTo>
                <a:cubicBezTo>
                  <a:pt x="348454" y="2661772"/>
                  <a:pt x="497559" y="2487637"/>
                  <a:pt x="643875" y="2311221"/>
                </a:cubicBezTo>
                <a:cubicBezTo>
                  <a:pt x="701540" y="2241769"/>
                  <a:pt x="755910" y="2169593"/>
                  <a:pt x="811674" y="2098558"/>
                </a:cubicBezTo>
                <a:cubicBezTo>
                  <a:pt x="827960" y="2077836"/>
                  <a:pt x="830874" y="2056988"/>
                  <a:pt x="819531" y="2031134"/>
                </a:cubicBezTo>
                <a:cubicBezTo>
                  <a:pt x="808949" y="2007054"/>
                  <a:pt x="803563" y="1980186"/>
                  <a:pt x="799381" y="1953952"/>
                </a:cubicBezTo>
                <a:cubicBezTo>
                  <a:pt x="780307" y="1832665"/>
                  <a:pt x="795262" y="1713280"/>
                  <a:pt x="827452" y="1596493"/>
                </a:cubicBezTo>
                <a:cubicBezTo>
                  <a:pt x="964328" y="1099942"/>
                  <a:pt x="1241436" y="702561"/>
                  <a:pt x="1670627" y="414300"/>
                </a:cubicBezTo>
                <a:cubicBezTo>
                  <a:pt x="2018264" y="180852"/>
                  <a:pt x="2403224" y="54243"/>
                  <a:pt x="2818602" y="14891"/>
                </a:cubicBezTo>
                <a:cubicBezTo>
                  <a:pt x="2861691" y="11216"/>
                  <a:pt x="2904655" y="5133"/>
                  <a:pt x="2947619" y="0"/>
                </a:cubicBezTo>
                <a:close/>
                <a:moveTo>
                  <a:pt x="3066180" y="2905802"/>
                </a:moveTo>
                <a:cubicBezTo>
                  <a:pt x="3066180" y="3415725"/>
                  <a:pt x="3066180" y="3923936"/>
                  <a:pt x="3066180" y="4433351"/>
                </a:cubicBezTo>
                <a:cubicBezTo>
                  <a:pt x="3210026" y="4436646"/>
                  <a:pt x="3351969" y="4439878"/>
                  <a:pt x="3497019" y="4443173"/>
                </a:cubicBezTo>
                <a:cubicBezTo>
                  <a:pt x="3499617" y="4664201"/>
                  <a:pt x="3502216" y="4882884"/>
                  <a:pt x="3504750" y="5102327"/>
                </a:cubicBezTo>
                <a:cubicBezTo>
                  <a:pt x="3426554" y="5102327"/>
                  <a:pt x="3351843" y="5102327"/>
                  <a:pt x="3274091" y="5102327"/>
                </a:cubicBezTo>
                <a:cubicBezTo>
                  <a:pt x="3274091" y="4955313"/>
                  <a:pt x="3274091" y="4810264"/>
                  <a:pt x="3274091" y="4662807"/>
                </a:cubicBezTo>
                <a:cubicBezTo>
                  <a:pt x="3126633" y="4662807"/>
                  <a:pt x="2982344" y="4662807"/>
                  <a:pt x="2835711" y="4662807"/>
                </a:cubicBezTo>
                <a:cubicBezTo>
                  <a:pt x="2835711" y="4515920"/>
                  <a:pt x="2835711" y="4371441"/>
                  <a:pt x="2835711" y="4223160"/>
                </a:cubicBezTo>
                <a:cubicBezTo>
                  <a:pt x="2687810" y="4223160"/>
                  <a:pt x="2542127" y="4223160"/>
                  <a:pt x="2394543" y="4223160"/>
                </a:cubicBezTo>
                <a:cubicBezTo>
                  <a:pt x="2397711" y="4147562"/>
                  <a:pt x="2400689" y="4075955"/>
                  <a:pt x="2403668" y="4003146"/>
                </a:cubicBezTo>
                <a:cubicBezTo>
                  <a:pt x="2549097" y="3999977"/>
                  <a:pt x="2691675" y="3996872"/>
                  <a:pt x="2834317" y="3993767"/>
                </a:cubicBezTo>
                <a:cubicBezTo>
                  <a:pt x="2834317" y="3775148"/>
                  <a:pt x="2834317" y="3560520"/>
                  <a:pt x="2834317" y="3345196"/>
                </a:cubicBezTo>
                <a:cubicBezTo>
                  <a:pt x="2324268" y="3345196"/>
                  <a:pt x="1815930" y="3345196"/>
                  <a:pt x="1306515" y="3345196"/>
                </a:cubicBezTo>
                <a:cubicBezTo>
                  <a:pt x="1306515" y="3561344"/>
                  <a:pt x="1306515" y="3776098"/>
                  <a:pt x="1306515" y="3993831"/>
                </a:cubicBezTo>
                <a:cubicBezTo>
                  <a:pt x="1450043" y="3996872"/>
                  <a:pt x="1592558" y="3999914"/>
                  <a:pt x="1735516" y="4002956"/>
                </a:cubicBezTo>
                <a:cubicBezTo>
                  <a:pt x="1735516" y="4075322"/>
                  <a:pt x="1735516" y="4145027"/>
                  <a:pt x="1735516" y="4217203"/>
                </a:cubicBezTo>
                <a:cubicBezTo>
                  <a:pt x="1677851" y="4217203"/>
                  <a:pt x="1621897" y="4217013"/>
                  <a:pt x="1566006" y="4217266"/>
                </a:cubicBezTo>
                <a:cubicBezTo>
                  <a:pt x="1222108" y="4218787"/>
                  <a:pt x="878210" y="4220371"/>
                  <a:pt x="534313" y="4222272"/>
                </a:cubicBezTo>
                <a:cubicBezTo>
                  <a:pt x="525694" y="4222336"/>
                  <a:pt x="514225" y="4223096"/>
                  <a:pt x="508965" y="4228419"/>
                </a:cubicBezTo>
                <a:cubicBezTo>
                  <a:pt x="484252" y="4253323"/>
                  <a:pt x="460805" y="4279494"/>
                  <a:pt x="437866" y="4306108"/>
                </a:cubicBezTo>
                <a:cubicBezTo>
                  <a:pt x="422341" y="4324105"/>
                  <a:pt x="421961" y="4344509"/>
                  <a:pt x="435268" y="4363963"/>
                </a:cubicBezTo>
                <a:cubicBezTo>
                  <a:pt x="449399" y="4384685"/>
                  <a:pt x="465494" y="4404012"/>
                  <a:pt x="479372" y="4424860"/>
                </a:cubicBezTo>
                <a:cubicBezTo>
                  <a:pt x="488371" y="4438421"/>
                  <a:pt x="499333" y="4441969"/>
                  <a:pt x="515112" y="4441906"/>
                </a:cubicBezTo>
                <a:cubicBezTo>
                  <a:pt x="986189" y="4439244"/>
                  <a:pt x="1457267" y="4437027"/>
                  <a:pt x="1928345" y="4434682"/>
                </a:cubicBezTo>
                <a:cubicBezTo>
                  <a:pt x="1937090" y="4434619"/>
                  <a:pt x="1945897" y="4433795"/>
                  <a:pt x="1954579" y="4433288"/>
                </a:cubicBezTo>
                <a:cubicBezTo>
                  <a:pt x="1954579" y="4215809"/>
                  <a:pt x="1954579" y="4001181"/>
                  <a:pt x="1954579" y="3784083"/>
                </a:cubicBezTo>
                <a:cubicBezTo>
                  <a:pt x="1808389" y="3784083"/>
                  <a:pt x="1663973" y="3784083"/>
                  <a:pt x="1518480" y="3784083"/>
                </a:cubicBezTo>
                <a:cubicBezTo>
                  <a:pt x="1518480" y="3706900"/>
                  <a:pt x="1518480" y="3632190"/>
                  <a:pt x="1518480" y="3557225"/>
                </a:cubicBezTo>
                <a:cubicBezTo>
                  <a:pt x="1887789" y="3557225"/>
                  <a:pt x="2255387" y="3557225"/>
                  <a:pt x="2623682" y="3557225"/>
                </a:cubicBezTo>
                <a:cubicBezTo>
                  <a:pt x="2623682" y="3633140"/>
                  <a:pt x="2623682" y="3707218"/>
                  <a:pt x="2623682" y="3784400"/>
                </a:cubicBezTo>
                <a:cubicBezTo>
                  <a:pt x="2477175" y="3784400"/>
                  <a:pt x="2332126" y="3784400"/>
                  <a:pt x="2186125" y="3784400"/>
                </a:cubicBezTo>
                <a:cubicBezTo>
                  <a:pt x="2186125" y="4002132"/>
                  <a:pt x="2186125" y="4216696"/>
                  <a:pt x="2186125" y="4433351"/>
                </a:cubicBezTo>
                <a:cubicBezTo>
                  <a:pt x="2329971" y="4436646"/>
                  <a:pt x="2472486" y="4439941"/>
                  <a:pt x="2616711" y="4443300"/>
                </a:cubicBezTo>
                <a:cubicBezTo>
                  <a:pt x="2620069" y="4588286"/>
                  <a:pt x="2623301" y="4730040"/>
                  <a:pt x="2626660" y="4873569"/>
                </a:cubicBezTo>
                <a:cubicBezTo>
                  <a:pt x="2771646" y="4876737"/>
                  <a:pt x="2913970" y="4879842"/>
                  <a:pt x="3056611" y="4882947"/>
                </a:cubicBezTo>
                <a:cubicBezTo>
                  <a:pt x="3059843" y="5029517"/>
                  <a:pt x="3063012" y="5171398"/>
                  <a:pt x="3066180" y="5313723"/>
                </a:cubicBezTo>
                <a:cubicBezTo>
                  <a:pt x="3284546" y="5313723"/>
                  <a:pt x="3499174" y="5313723"/>
                  <a:pt x="3714054" y="5313723"/>
                </a:cubicBezTo>
                <a:cubicBezTo>
                  <a:pt x="3714054" y="4950054"/>
                  <a:pt x="3714054" y="4588223"/>
                  <a:pt x="3714054" y="4223096"/>
                </a:cubicBezTo>
                <a:cubicBezTo>
                  <a:pt x="3567484" y="4223096"/>
                  <a:pt x="3422435" y="4223096"/>
                  <a:pt x="3276625" y="4223096"/>
                </a:cubicBezTo>
                <a:cubicBezTo>
                  <a:pt x="3276625" y="3852900"/>
                  <a:pt x="3276625" y="3485936"/>
                  <a:pt x="3276625" y="3117261"/>
                </a:cubicBezTo>
                <a:cubicBezTo>
                  <a:pt x="3499237" y="3117261"/>
                  <a:pt x="3720391" y="3117261"/>
                  <a:pt x="3941736" y="3117261"/>
                </a:cubicBezTo>
                <a:cubicBezTo>
                  <a:pt x="3941736" y="3193113"/>
                  <a:pt x="3941736" y="3267697"/>
                  <a:pt x="3941736" y="3344626"/>
                </a:cubicBezTo>
                <a:cubicBezTo>
                  <a:pt x="3795102" y="3344626"/>
                  <a:pt x="3650750" y="3344626"/>
                  <a:pt x="3506017" y="3344626"/>
                </a:cubicBezTo>
                <a:cubicBezTo>
                  <a:pt x="3506017" y="3562485"/>
                  <a:pt x="3506017" y="3777873"/>
                  <a:pt x="3506017" y="3994084"/>
                </a:cubicBezTo>
                <a:cubicBezTo>
                  <a:pt x="3869306" y="3994084"/>
                  <a:pt x="4231074" y="3994084"/>
                  <a:pt x="4594490" y="3994084"/>
                </a:cubicBezTo>
                <a:cubicBezTo>
                  <a:pt x="4597024" y="3556782"/>
                  <a:pt x="4599622" y="3121190"/>
                  <a:pt x="4602157" y="2680783"/>
                </a:cubicBezTo>
                <a:cubicBezTo>
                  <a:pt x="4824135" y="2680783"/>
                  <a:pt x="5042691" y="2680783"/>
                  <a:pt x="5261374" y="2680783"/>
                </a:cubicBezTo>
                <a:cubicBezTo>
                  <a:pt x="5261374" y="2753719"/>
                  <a:pt x="5261374" y="2827796"/>
                  <a:pt x="5261374" y="2904535"/>
                </a:cubicBezTo>
                <a:cubicBezTo>
                  <a:pt x="5115247" y="2904535"/>
                  <a:pt x="4970832" y="2904535"/>
                  <a:pt x="4825846" y="2904535"/>
                </a:cubicBezTo>
                <a:cubicBezTo>
                  <a:pt x="4825846" y="3122648"/>
                  <a:pt x="4825846" y="3337972"/>
                  <a:pt x="4825846" y="3553930"/>
                </a:cubicBezTo>
                <a:cubicBezTo>
                  <a:pt x="4830788" y="3554500"/>
                  <a:pt x="4834020" y="3555197"/>
                  <a:pt x="4837252" y="3555197"/>
                </a:cubicBezTo>
                <a:cubicBezTo>
                  <a:pt x="5053971" y="3555261"/>
                  <a:pt x="5270689" y="3555451"/>
                  <a:pt x="5487407" y="3554627"/>
                </a:cubicBezTo>
                <a:cubicBezTo>
                  <a:pt x="5495519" y="3554627"/>
                  <a:pt x="5507495" y="3546390"/>
                  <a:pt x="5511044" y="3538849"/>
                </a:cubicBezTo>
                <a:cubicBezTo>
                  <a:pt x="5538672" y="3479853"/>
                  <a:pt x="5564717" y="3420160"/>
                  <a:pt x="5591015" y="3360531"/>
                </a:cubicBezTo>
                <a:cubicBezTo>
                  <a:pt x="5593105" y="3355779"/>
                  <a:pt x="5593423" y="3350202"/>
                  <a:pt x="5595831" y="3338986"/>
                </a:cubicBezTo>
                <a:cubicBezTo>
                  <a:pt x="5409781" y="3338986"/>
                  <a:pt x="5226902" y="3338986"/>
                  <a:pt x="5044275" y="3338986"/>
                </a:cubicBezTo>
                <a:cubicBezTo>
                  <a:pt x="5044275" y="3263705"/>
                  <a:pt x="5044275" y="3194000"/>
                  <a:pt x="5044275" y="3123471"/>
                </a:cubicBezTo>
                <a:cubicBezTo>
                  <a:pt x="5193317" y="3120176"/>
                  <a:pt x="5340267" y="3116945"/>
                  <a:pt x="5487788" y="3113649"/>
                </a:cubicBezTo>
                <a:cubicBezTo>
                  <a:pt x="5487788" y="2896044"/>
                  <a:pt x="5487788" y="2681480"/>
                  <a:pt x="5487788" y="2466155"/>
                </a:cubicBezTo>
                <a:cubicBezTo>
                  <a:pt x="5119430" y="2466155"/>
                  <a:pt x="4752592" y="2466155"/>
                  <a:pt x="4383220" y="2466155"/>
                </a:cubicBezTo>
                <a:cubicBezTo>
                  <a:pt x="4383220" y="2905612"/>
                  <a:pt x="4383220" y="3343675"/>
                  <a:pt x="4383220" y="3784526"/>
                </a:cubicBezTo>
                <a:cubicBezTo>
                  <a:pt x="4162130" y="3781928"/>
                  <a:pt x="3943510" y="3779393"/>
                  <a:pt x="3724447" y="3776859"/>
                </a:cubicBezTo>
                <a:cubicBezTo>
                  <a:pt x="3724447" y="3703542"/>
                  <a:pt x="3724447" y="3634598"/>
                  <a:pt x="3724447" y="3562928"/>
                </a:cubicBezTo>
                <a:cubicBezTo>
                  <a:pt x="3868102" y="3559950"/>
                  <a:pt x="4010047" y="3557035"/>
                  <a:pt x="4153638" y="3554057"/>
                </a:cubicBezTo>
                <a:cubicBezTo>
                  <a:pt x="4153638" y="3337465"/>
                  <a:pt x="4153638" y="3122077"/>
                  <a:pt x="4153638" y="2905993"/>
                </a:cubicBezTo>
                <a:cubicBezTo>
                  <a:pt x="3790413" y="2905802"/>
                  <a:pt x="3428519" y="2905802"/>
                  <a:pt x="3066180" y="2905802"/>
                </a:cubicBezTo>
                <a:close/>
                <a:moveTo>
                  <a:pt x="4823628" y="541860"/>
                </a:moveTo>
                <a:cubicBezTo>
                  <a:pt x="4823628" y="746095"/>
                  <a:pt x="4823628" y="944690"/>
                  <a:pt x="4823628" y="1138659"/>
                </a:cubicBezTo>
                <a:cubicBezTo>
                  <a:pt x="4757915" y="1138659"/>
                  <a:pt x="4695307" y="1137899"/>
                  <a:pt x="4632763" y="1139040"/>
                </a:cubicBezTo>
                <a:cubicBezTo>
                  <a:pt x="4609508" y="1139483"/>
                  <a:pt x="4601206" y="1132639"/>
                  <a:pt x="4601016" y="1108116"/>
                </a:cubicBezTo>
                <a:cubicBezTo>
                  <a:pt x="4599939" y="985119"/>
                  <a:pt x="4596961" y="862185"/>
                  <a:pt x="4594616" y="739188"/>
                </a:cubicBezTo>
                <a:cubicBezTo>
                  <a:pt x="4594426" y="727908"/>
                  <a:pt x="4593666" y="716629"/>
                  <a:pt x="4593158" y="705919"/>
                </a:cubicBezTo>
                <a:cubicBezTo>
                  <a:pt x="4375236" y="705919"/>
                  <a:pt x="4160735" y="705919"/>
                  <a:pt x="3942813" y="705919"/>
                </a:cubicBezTo>
                <a:cubicBezTo>
                  <a:pt x="3942813" y="852870"/>
                  <a:pt x="3942813" y="997792"/>
                  <a:pt x="3942813" y="1145123"/>
                </a:cubicBezTo>
                <a:cubicBezTo>
                  <a:pt x="3795039" y="1145123"/>
                  <a:pt x="3650750" y="1145123"/>
                  <a:pt x="3506334" y="1145123"/>
                </a:cubicBezTo>
                <a:cubicBezTo>
                  <a:pt x="3506334" y="1362919"/>
                  <a:pt x="3506334" y="1578243"/>
                  <a:pt x="3506334" y="1796926"/>
                </a:cubicBezTo>
                <a:cubicBezTo>
                  <a:pt x="3799474" y="1796926"/>
                  <a:pt x="4090841" y="1796926"/>
                  <a:pt x="4381699" y="1796926"/>
                </a:cubicBezTo>
                <a:cubicBezTo>
                  <a:pt x="4381699" y="1874298"/>
                  <a:pt x="4381699" y="1948312"/>
                  <a:pt x="4381699" y="2024924"/>
                </a:cubicBezTo>
                <a:cubicBezTo>
                  <a:pt x="4089066" y="2024924"/>
                  <a:pt x="3798271" y="2024924"/>
                  <a:pt x="3505891" y="2024924"/>
                </a:cubicBezTo>
                <a:cubicBezTo>
                  <a:pt x="3502786" y="2170037"/>
                  <a:pt x="3499744" y="2312551"/>
                  <a:pt x="3496639" y="2456587"/>
                </a:cubicBezTo>
                <a:cubicBezTo>
                  <a:pt x="3421421" y="2459692"/>
                  <a:pt x="3349879" y="2462670"/>
                  <a:pt x="3274471" y="2465775"/>
                </a:cubicBezTo>
                <a:cubicBezTo>
                  <a:pt x="3274471" y="2316924"/>
                  <a:pt x="3274471" y="2171241"/>
                  <a:pt x="3274471" y="2025938"/>
                </a:cubicBezTo>
                <a:cubicBezTo>
                  <a:pt x="3056105" y="2025938"/>
                  <a:pt x="2841541" y="2025938"/>
                  <a:pt x="2624758" y="2025938"/>
                </a:cubicBezTo>
                <a:cubicBezTo>
                  <a:pt x="2624758" y="2318762"/>
                  <a:pt x="2624758" y="2609684"/>
                  <a:pt x="2624758" y="2902317"/>
                </a:cubicBezTo>
                <a:cubicBezTo>
                  <a:pt x="2254943" y="2902317"/>
                  <a:pt x="1887345" y="2902317"/>
                  <a:pt x="1516833" y="2902317"/>
                </a:cubicBezTo>
                <a:cubicBezTo>
                  <a:pt x="1516833" y="2609684"/>
                  <a:pt x="1516833" y="2318191"/>
                  <a:pt x="1516833" y="2022833"/>
                </a:cubicBezTo>
                <a:cubicBezTo>
                  <a:pt x="1309556" y="2022833"/>
                  <a:pt x="1105131" y="2022833"/>
                  <a:pt x="902417" y="2022833"/>
                </a:cubicBezTo>
                <a:cubicBezTo>
                  <a:pt x="906092" y="2044061"/>
                  <a:pt x="917055" y="2068711"/>
                  <a:pt x="912176" y="2089559"/>
                </a:cubicBezTo>
                <a:cubicBezTo>
                  <a:pt x="906726" y="2112499"/>
                  <a:pt x="886765" y="2132079"/>
                  <a:pt x="872951" y="2153054"/>
                </a:cubicBezTo>
                <a:cubicBezTo>
                  <a:pt x="868832" y="2159328"/>
                  <a:pt x="864143" y="2165284"/>
                  <a:pt x="859644" y="2171304"/>
                </a:cubicBezTo>
                <a:cubicBezTo>
                  <a:pt x="842724" y="2193610"/>
                  <a:pt x="825742" y="2215789"/>
                  <a:pt x="806478" y="2241072"/>
                </a:cubicBezTo>
                <a:cubicBezTo>
                  <a:pt x="825868" y="2242466"/>
                  <a:pt x="841140" y="2243607"/>
                  <a:pt x="856792" y="2244684"/>
                </a:cubicBezTo>
                <a:cubicBezTo>
                  <a:pt x="856792" y="2756001"/>
                  <a:pt x="856792" y="3265036"/>
                  <a:pt x="856792" y="3775275"/>
                </a:cubicBezTo>
                <a:cubicBezTo>
                  <a:pt x="846843" y="3775718"/>
                  <a:pt x="838605" y="3776288"/>
                  <a:pt x="830368" y="3776415"/>
                </a:cubicBezTo>
                <a:cubicBezTo>
                  <a:pt x="726634" y="3778316"/>
                  <a:pt x="622901" y="3779774"/>
                  <a:pt x="519168" y="3782625"/>
                </a:cubicBezTo>
                <a:cubicBezTo>
                  <a:pt x="508902" y="3782879"/>
                  <a:pt x="494961" y="3789152"/>
                  <a:pt x="489511" y="3797263"/>
                </a:cubicBezTo>
                <a:cubicBezTo>
                  <a:pt x="467586" y="3829708"/>
                  <a:pt x="447561" y="3863483"/>
                  <a:pt x="428297" y="3897638"/>
                </a:cubicBezTo>
                <a:cubicBezTo>
                  <a:pt x="416511" y="3918550"/>
                  <a:pt x="403837" y="3939968"/>
                  <a:pt x="397945" y="3962844"/>
                </a:cubicBezTo>
                <a:cubicBezTo>
                  <a:pt x="390530" y="3991486"/>
                  <a:pt x="396360" y="3995795"/>
                  <a:pt x="426333" y="3995795"/>
                </a:cubicBezTo>
                <a:cubicBezTo>
                  <a:pt x="633863" y="3995795"/>
                  <a:pt x="841330" y="3995795"/>
                  <a:pt x="1048860" y="3995795"/>
                </a:cubicBezTo>
                <a:cubicBezTo>
                  <a:pt x="1057035" y="3995795"/>
                  <a:pt x="1065209" y="3995795"/>
                  <a:pt x="1077122" y="3995795"/>
                </a:cubicBezTo>
                <a:cubicBezTo>
                  <a:pt x="1077122" y="3407487"/>
                  <a:pt x="1077122" y="2821713"/>
                  <a:pt x="1077122" y="2233848"/>
                </a:cubicBezTo>
                <a:cubicBezTo>
                  <a:pt x="1152594" y="2237144"/>
                  <a:pt x="1224200" y="2240248"/>
                  <a:pt x="1298404" y="2243480"/>
                </a:cubicBezTo>
                <a:cubicBezTo>
                  <a:pt x="1301002" y="2535163"/>
                  <a:pt x="1303536" y="2824184"/>
                  <a:pt x="1306134" y="3114093"/>
                </a:cubicBezTo>
                <a:cubicBezTo>
                  <a:pt x="1817197" y="3114093"/>
                  <a:pt x="2325535" y="3114093"/>
                  <a:pt x="2837168" y="3114093"/>
                </a:cubicBezTo>
                <a:cubicBezTo>
                  <a:pt x="2837168" y="2820509"/>
                  <a:pt x="2837168" y="2528319"/>
                  <a:pt x="2837168" y="2233848"/>
                </a:cubicBezTo>
                <a:cubicBezTo>
                  <a:pt x="2912006" y="2237080"/>
                  <a:pt x="2983485" y="2240248"/>
                  <a:pt x="3056802" y="2243417"/>
                </a:cubicBezTo>
                <a:cubicBezTo>
                  <a:pt x="3060034" y="2388720"/>
                  <a:pt x="3063202" y="2531234"/>
                  <a:pt x="3066434" y="2675840"/>
                </a:cubicBezTo>
                <a:cubicBezTo>
                  <a:pt x="3078220" y="2675840"/>
                  <a:pt x="3086395" y="2675840"/>
                  <a:pt x="3094632" y="2675840"/>
                </a:cubicBezTo>
                <a:cubicBezTo>
                  <a:pt x="3408431" y="2675840"/>
                  <a:pt x="3722166" y="2675840"/>
                  <a:pt x="4035964" y="2675840"/>
                </a:cubicBezTo>
                <a:cubicBezTo>
                  <a:pt x="4039323" y="2675840"/>
                  <a:pt x="4042998" y="2676791"/>
                  <a:pt x="4045912" y="2675650"/>
                </a:cubicBezTo>
                <a:cubicBezTo>
                  <a:pt x="4053073" y="2672862"/>
                  <a:pt x="4059854" y="2669186"/>
                  <a:pt x="4065050" y="2666715"/>
                </a:cubicBezTo>
                <a:cubicBezTo>
                  <a:pt x="4091474" y="2686613"/>
                  <a:pt x="4123158" y="2671214"/>
                  <a:pt x="4153828" y="2675777"/>
                </a:cubicBezTo>
                <a:cubicBezTo>
                  <a:pt x="4153828" y="2604361"/>
                  <a:pt x="4153828" y="2536177"/>
                  <a:pt x="4153828" y="2466029"/>
                </a:cubicBezTo>
                <a:cubicBezTo>
                  <a:pt x="4009920" y="2462797"/>
                  <a:pt x="3867405" y="2459628"/>
                  <a:pt x="3724510" y="2456397"/>
                </a:cubicBezTo>
                <a:cubicBezTo>
                  <a:pt x="3724510" y="2383587"/>
                  <a:pt x="3724510" y="2314579"/>
                  <a:pt x="3724510" y="2243037"/>
                </a:cubicBezTo>
                <a:cubicBezTo>
                  <a:pt x="4161749" y="2240312"/>
                  <a:pt x="4597277" y="2237587"/>
                  <a:pt x="5033946" y="2234862"/>
                </a:cubicBezTo>
                <a:cubicBezTo>
                  <a:pt x="5033946" y="2017383"/>
                  <a:pt x="5033946" y="1802756"/>
                  <a:pt x="5033946" y="1586924"/>
                </a:cubicBezTo>
                <a:cubicBezTo>
                  <a:pt x="4963988" y="1586924"/>
                  <a:pt x="4895297" y="1586924"/>
                  <a:pt x="4825529" y="1586924"/>
                </a:cubicBezTo>
                <a:cubicBezTo>
                  <a:pt x="4822297" y="1730833"/>
                  <a:pt x="4819065" y="1872714"/>
                  <a:pt x="4815833" y="2015799"/>
                </a:cubicBezTo>
                <a:cubicBezTo>
                  <a:pt x="4743721" y="2015799"/>
                  <a:pt x="4674713" y="2015799"/>
                  <a:pt x="4602600" y="2015799"/>
                </a:cubicBezTo>
                <a:cubicBezTo>
                  <a:pt x="4599622" y="1871954"/>
                  <a:pt x="4596644" y="1729376"/>
                  <a:pt x="4593666" y="1584770"/>
                </a:cubicBezTo>
                <a:cubicBezTo>
                  <a:pt x="4302933" y="1582172"/>
                  <a:pt x="4014546" y="1579574"/>
                  <a:pt x="3722799" y="1576976"/>
                </a:cubicBezTo>
                <a:cubicBezTo>
                  <a:pt x="3722799" y="1565569"/>
                  <a:pt x="3722799" y="1556635"/>
                  <a:pt x="3722799" y="1547700"/>
                </a:cubicBezTo>
                <a:cubicBezTo>
                  <a:pt x="3722799" y="1499984"/>
                  <a:pt x="3722419" y="1452331"/>
                  <a:pt x="3722926" y="1404615"/>
                </a:cubicBezTo>
                <a:cubicBezTo>
                  <a:pt x="3723369" y="1357406"/>
                  <a:pt x="3715132" y="1362982"/>
                  <a:pt x="3766016" y="1361905"/>
                </a:cubicBezTo>
                <a:cubicBezTo>
                  <a:pt x="3883944" y="1359433"/>
                  <a:pt x="4001935" y="1357532"/>
                  <a:pt x="4119863" y="1355441"/>
                </a:cubicBezTo>
                <a:cubicBezTo>
                  <a:pt x="4130446" y="1355251"/>
                  <a:pt x="4141028" y="1355441"/>
                  <a:pt x="4153511" y="1355441"/>
                </a:cubicBezTo>
                <a:cubicBezTo>
                  <a:pt x="4156806" y="1209632"/>
                  <a:pt x="4159975" y="1067751"/>
                  <a:pt x="4163270" y="923652"/>
                </a:cubicBezTo>
                <a:cubicBezTo>
                  <a:pt x="4237854" y="920483"/>
                  <a:pt x="4309904" y="917378"/>
                  <a:pt x="4384551" y="914210"/>
                </a:cubicBezTo>
                <a:cubicBezTo>
                  <a:pt x="4384551" y="1063378"/>
                  <a:pt x="4384551" y="1208554"/>
                  <a:pt x="4384551" y="1354111"/>
                </a:cubicBezTo>
                <a:cubicBezTo>
                  <a:pt x="4602284" y="1354111"/>
                  <a:pt x="4817608" y="1354111"/>
                  <a:pt x="5034010" y="1354111"/>
                </a:cubicBezTo>
                <a:cubicBezTo>
                  <a:pt x="5034516" y="1348471"/>
                  <a:pt x="5035213" y="1344415"/>
                  <a:pt x="5035213" y="1340423"/>
                </a:cubicBezTo>
                <a:cubicBezTo>
                  <a:pt x="5035277" y="1128711"/>
                  <a:pt x="5035467" y="917062"/>
                  <a:pt x="5034707" y="705349"/>
                </a:cubicBezTo>
                <a:cubicBezTo>
                  <a:pt x="5034707" y="696351"/>
                  <a:pt x="5028433" y="684438"/>
                  <a:pt x="5021209" y="678925"/>
                </a:cubicBezTo>
                <a:cubicBezTo>
                  <a:pt x="4984709" y="650979"/>
                  <a:pt x="4947195" y="624301"/>
                  <a:pt x="4909428" y="598067"/>
                </a:cubicBezTo>
                <a:cubicBezTo>
                  <a:pt x="4882750" y="579564"/>
                  <a:pt x="4855312" y="562581"/>
                  <a:pt x="4823628" y="541860"/>
                </a:cubicBezTo>
                <a:close/>
                <a:moveTo>
                  <a:pt x="3273583" y="699329"/>
                </a:moveTo>
                <a:cubicBezTo>
                  <a:pt x="2835711" y="699329"/>
                  <a:pt x="2400373" y="699329"/>
                  <a:pt x="1964147" y="699329"/>
                </a:cubicBezTo>
                <a:cubicBezTo>
                  <a:pt x="1960916" y="621386"/>
                  <a:pt x="1957937" y="549907"/>
                  <a:pt x="1954832" y="474943"/>
                </a:cubicBezTo>
                <a:cubicBezTo>
                  <a:pt x="2250190" y="474943"/>
                  <a:pt x="2542444" y="474943"/>
                  <a:pt x="2834127" y="474943"/>
                </a:cubicBezTo>
                <a:cubicBezTo>
                  <a:pt x="2834127" y="346560"/>
                  <a:pt x="2834127" y="221534"/>
                  <a:pt x="2834127" y="93404"/>
                </a:cubicBezTo>
                <a:cubicBezTo>
                  <a:pt x="2763344" y="102529"/>
                  <a:pt x="2694971" y="111338"/>
                  <a:pt x="2624062" y="120463"/>
                </a:cubicBezTo>
                <a:cubicBezTo>
                  <a:pt x="2624062" y="165137"/>
                  <a:pt x="2624062" y="206453"/>
                  <a:pt x="2624062" y="249797"/>
                </a:cubicBezTo>
                <a:cubicBezTo>
                  <a:pt x="2611198" y="249797"/>
                  <a:pt x="2601249" y="249733"/>
                  <a:pt x="2591364" y="249797"/>
                </a:cubicBezTo>
                <a:cubicBezTo>
                  <a:pt x="2450814" y="251191"/>
                  <a:pt x="2310263" y="252395"/>
                  <a:pt x="2169650" y="254296"/>
                </a:cubicBezTo>
                <a:cubicBezTo>
                  <a:pt x="2156659" y="254486"/>
                  <a:pt x="2142909" y="256957"/>
                  <a:pt x="2130869" y="261837"/>
                </a:cubicBezTo>
                <a:cubicBezTo>
                  <a:pt x="2004893" y="312277"/>
                  <a:pt x="1884494" y="373871"/>
                  <a:pt x="1769481" y="445984"/>
                </a:cubicBezTo>
                <a:cubicBezTo>
                  <a:pt x="1754146" y="455616"/>
                  <a:pt x="1748189" y="465945"/>
                  <a:pt x="1747999" y="484005"/>
                </a:cubicBezTo>
                <a:cubicBezTo>
                  <a:pt x="1746478" y="631272"/>
                  <a:pt x="1743564" y="778476"/>
                  <a:pt x="1741789" y="925743"/>
                </a:cubicBezTo>
                <a:cubicBezTo>
                  <a:pt x="1740965" y="995131"/>
                  <a:pt x="1741662" y="1064519"/>
                  <a:pt x="1741662" y="1136885"/>
                </a:cubicBezTo>
                <a:cubicBezTo>
                  <a:pt x="1593255" y="1139927"/>
                  <a:pt x="1450614" y="1142842"/>
                  <a:pt x="1307339" y="1145820"/>
                </a:cubicBezTo>
                <a:cubicBezTo>
                  <a:pt x="1307339" y="1216855"/>
                  <a:pt x="1307339" y="1285673"/>
                  <a:pt x="1307339" y="1353984"/>
                </a:cubicBezTo>
                <a:cubicBezTo>
                  <a:pt x="1817514" y="1353984"/>
                  <a:pt x="2325789" y="1353984"/>
                  <a:pt x="2834823" y="1353984"/>
                </a:cubicBezTo>
                <a:cubicBezTo>
                  <a:pt x="2834823" y="1283899"/>
                  <a:pt x="2834823" y="1215651"/>
                  <a:pt x="2834823" y="1144933"/>
                </a:cubicBezTo>
                <a:cubicBezTo>
                  <a:pt x="2544472" y="1142398"/>
                  <a:pt x="2255387" y="1139863"/>
                  <a:pt x="1964147" y="1137265"/>
                </a:cubicBezTo>
                <a:cubicBezTo>
                  <a:pt x="1960979" y="1062238"/>
                  <a:pt x="1957937" y="990125"/>
                  <a:pt x="1954832" y="916745"/>
                </a:cubicBezTo>
                <a:cubicBezTo>
                  <a:pt x="2325598" y="916745"/>
                  <a:pt x="2693386" y="916745"/>
                  <a:pt x="3058956" y="916745"/>
                </a:cubicBezTo>
                <a:cubicBezTo>
                  <a:pt x="3058956" y="1136948"/>
                  <a:pt x="3058956" y="1355568"/>
                  <a:pt x="3058956" y="1579320"/>
                </a:cubicBezTo>
                <a:cubicBezTo>
                  <a:pt x="2395303" y="1579320"/>
                  <a:pt x="1736530" y="1579320"/>
                  <a:pt x="1074714" y="1579320"/>
                </a:cubicBezTo>
                <a:cubicBezTo>
                  <a:pt x="1074714" y="1451317"/>
                  <a:pt x="1074714" y="1322617"/>
                  <a:pt x="1074714" y="1189227"/>
                </a:cubicBezTo>
                <a:cubicBezTo>
                  <a:pt x="971741" y="1346950"/>
                  <a:pt x="864650" y="1691228"/>
                  <a:pt x="885561" y="1796102"/>
                </a:cubicBezTo>
                <a:cubicBezTo>
                  <a:pt x="1317287" y="1796102"/>
                  <a:pt x="1749456" y="1796102"/>
                  <a:pt x="2182450" y="1796102"/>
                </a:cubicBezTo>
                <a:cubicBezTo>
                  <a:pt x="2182450" y="2020425"/>
                  <a:pt x="2182450" y="2242213"/>
                  <a:pt x="2182450" y="2465775"/>
                </a:cubicBezTo>
                <a:cubicBezTo>
                  <a:pt x="2108690" y="2462607"/>
                  <a:pt x="2037147" y="2459502"/>
                  <a:pt x="1964147" y="2456333"/>
                </a:cubicBezTo>
                <a:cubicBezTo>
                  <a:pt x="1960853" y="2310777"/>
                  <a:pt x="1957621" y="2168199"/>
                  <a:pt x="1954389" y="2025304"/>
                </a:cubicBezTo>
                <a:cubicBezTo>
                  <a:pt x="1882910" y="2025304"/>
                  <a:pt x="1815486" y="2025304"/>
                  <a:pt x="1747366" y="2025304"/>
                </a:cubicBezTo>
                <a:cubicBezTo>
                  <a:pt x="1747366" y="2242656"/>
                  <a:pt x="1747366" y="2458615"/>
                  <a:pt x="1747366" y="2674193"/>
                </a:cubicBezTo>
                <a:cubicBezTo>
                  <a:pt x="1964274" y="2674193"/>
                  <a:pt x="2178965" y="2674193"/>
                  <a:pt x="2396444" y="2674193"/>
                </a:cubicBezTo>
                <a:cubicBezTo>
                  <a:pt x="2396444" y="2380989"/>
                  <a:pt x="2396444" y="2089433"/>
                  <a:pt x="2396444" y="1795532"/>
                </a:cubicBezTo>
                <a:cubicBezTo>
                  <a:pt x="2690155" y="1795532"/>
                  <a:pt x="2981014" y="1795532"/>
                  <a:pt x="3273520" y="1795532"/>
                </a:cubicBezTo>
                <a:cubicBezTo>
                  <a:pt x="3273583" y="1431166"/>
                  <a:pt x="3273583" y="1069271"/>
                  <a:pt x="3273583" y="699329"/>
                </a:cubicBezTo>
                <a:close/>
                <a:moveTo>
                  <a:pt x="5273604" y="914717"/>
                </a:moveTo>
                <a:cubicBezTo>
                  <a:pt x="5270626" y="916364"/>
                  <a:pt x="5267711" y="918012"/>
                  <a:pt x="5264733" y="919660"/>
                </a:cubicBezTo>
                <a:cubicBezTo>
                  <a:pt x="5264733" y="1357469"/>
                  <a:pt x="5264733" y="1795278"/>
                  <a:pt x="5264733" y="2236003"/>
                </a:cubicBezTo>
                <a:cubicBezTo>
                  <a:pt x="5411493" y="2236003"/>
                  <a:pt x="5556605" y="2236003"/>
                  <a:pt x="5703493" y="2236003"/>
                </a:cubicBezTo>
                <a:cubicBezTo>
                  <a:pt x="5703493" y="2491249"/>
                  <a:pt x="5703493" y="2743580"/>
                  <a:pt x="5703493" y="2995912"/>
                </a:cubicBezTo>
                <a:cubicBezTo>
                  <a:pt x="5791700" y="2676727"/>
                  <a:pt x="5801713" y="2352156"/>
                  <a:pt x="5776049" y="2017510"/>
                </a:cubicBezTo>
                <a:cubicBezTo>
                  <a:pt x="5687840" y="2017510"/>
                  <a:pt x="5602611" y="2016686"/>
                  <a:pt x="5517444" y="2018080"/>
                </a:cubicBezTo>
                <a:cubicBezTo>
                  <a:pt x="5493681" y="2018460"/>
                  <a:pt x="5488675" y="2010539"/>
                  <a:pt x="5488738" y="1988234"/>
                </a:cubicBezTo>
                <a:cubicBezTo>
                  <a:pt x="5489499" y="1736346"/>
                  <a:pt x="5489309" y="1484522"/>
                  <a:pt x="5488929" y="1232634"/>
                </a:cubicBezTo>
                <a:cubicBezTo>
                  <a:pt x="5488929" y="1221418"/>
                  <a:pt x="5488294" y="1207794"/>
                  <a:pt x="5482275" y="1199366"/>
                </a:cubicBezTo>
                <a:cubicBezTo>
                  <a:pt x="5413394" y="1104060"/>
                  <a:pt x="5343372" y="1009515"/>
                  <a:pt x="5273604" y="914717"/>
                </a:cubicBezTo>
                <a:close/>
                <a:moveTo>
                  <a:pt x="3506778" y="106205"/>
                </a:moveTo>
                <a:cubicBezTo>
                  <a:pt x="3504370" y="146443"/>
                  <a:pt x="3502089" y="182943"/>
                  <a:pt x="3499997" y="219507"/>
                </a:cubicBezTo>
                <a:cubicBezTo>
                  <a:pt x="3498730" y="241749"/>
                  <a:pt x="3488718" y="250557"/>
                  <a:pt x="3464955" y="250747"/>
                </a:cubicBezTo>
                <a:cubicBezTo>
                  <a:pt x="3343669" y="251571"/>
                  <a:pt x="3222446" y="254232"/>
                  <a:pt x="3101159" y="256260"/>
                </a:cubicBezTo>
                <a:cubicBezTo>
                  <a:pt x="3092224" y="256387"/>
                  <a:pt x="3083290" y="256260"/>
                  <a:pt x="3072263" y="256260"/>
                </a:cubicBezTo>
                <a:cubicBezTo>
                  <a:pt x="3069095" y="330971"/>
                  <a:pt x="3066117" y="402323"/>
                  <a:pt x="3062948" y="477288"/>
                </a:cubicBezTo>
                <a:cubicBezTo>
                  <a:pt x="3211863" y="477288"/>
                  <a:pt x="3357546" y="477288"/>
                  <a:pt x="3505637" y="477288"/>
                </a:cubicBezTo>
                <a:cubicBezTo>
                  <a:pt x="3505637" y="624998"/>
                  <a:pt x="3505637" y="769351"/>
                  <a:pt x="3505637" y="913893"/>
                </a:cubicBezTo>
                <a:cubicBezTo>
                  <a:pt x="3576356" y="913893"/>
                  <a:pt x="3644603" y="913893"/>
                  <a:pt x="3713801" y="913893"/>
                </a:cubicBezTo>
                <a:cubicBezTo>
                  <a:pt x="3713801" y="653894"/>
                  <a:pt x="3713801" y="395226"/>
                  <a:pt x="3713801" y="134784"/>
                </a:cubicBezTo>
                <a:cubicBezTo>
                  <a:pt x="3644476" y="125215"/>
                  <a:pt x="3576673" y="115837"/>
                  <a:pt x="3506778" y="106205"/>
                </a:cubicBezTo>
                <a:close/>
                <a:moveTo>
                  <a:pt x="1740078" y="5323798"/>
                </a:moveTo>
                <a:cubicBezTo>
                  <a:pt x="1740078" y="5400664"/>
                  <a:pt x="1739762" y="5474994"/>
                  <a:pt x="1740522" y="5549325"/>
                </a:cubicBezTo>
                <a:cubicBezTo>
                  <a:pt x="1740586" y="5557753"/>
                  <a:pt x="1744704" y="5569666"/>
                  <a:pt x="1751041" y="5573975"/>
                </a:cubicBezTo>
                <a:cubicBezTo>
                  <a:pt x="1836461" y="5631957"/>
                  <a:pt x="1897801" y="5709519"/>
                  <a:pt x="1940511" y="5802733"/>
                </a:cubicBezTo>
                <a:cubicBezTo>
                  <a:pt x="1942792" y="5807739"/>
                  <a:pt x="1945897" y="5812429"/>
                  <a:pt x="1948622" y="5817308"/>
                </a:cubicBezTo>
                <a:cubicBezTo>
                  <a:pt x="1950333" y="5816674"/>
                  <a:pt x="1952108" y="5816104"/>
                  <a:pt x="1953818" y="5815470"/>
                </a:cubicBezTo>
                <a:cubicBezTo>
                  <a:pt x="1953818" y="5579108"/>
                  <a:pt x="1953818" y="5342809"/>
                  <a:pt x="1953818" y="5106319"/>
                </a:cubicBezTo>
                <a:cubicBezTo>
                  <a:pt x="1737544" y="5106319"/>
                  <a:pt x="1522346" y="5106319"/>
                  <a:pt x="1304613" y="5106319"/>
                </a:cubicBezTo>
                <a:cubicBezTo>
                  <a:pt x="1304613" y="5244335"/>
                  <a:pt x="1304613" y="5380322"/>
                  <a:pt x="1304613" y="5518972"/>
                </a:cubicBezTo>
                <a:cubicBezTo>
                  <a:pt x="1376473" y="5522140"/>
                  <a:pt x="1448458" y="5525372"/>
                  <a:pt x="1523803" y="5528667"/>
                </a:cubicBezTo>
                <a:cubicBezTo>
                  <a:pt x="1523803" y="5458138"/>
                  <a:pt x="1523803" y="5391539"/>
                  <a:pt x="1523803" y="5323798"/>
                </a:cubicBezTo>
                <a:cubicBezTo>
                  <a:pt x="1595979" y="5323798"/>
                  <a:pt x="1664987" y="5323798"/>
                  <a:pt x="1740078" y="5323798"/>
                </a:cubicBezTo>
                <a:close/>
                <a:moveTo>
                  <a:pt x="161202" y="3338416"/>
                </a:moveTo>
                <a:cubicBezTo>
                  <a:pt x="160568" y="3341330"/>
                  <a:pt x="159998" y="3344182"/>
                  <a:pt x="159364" y="3347097"/>
                </a:cubicBezTo>
                <a:cubicBezTo>
                  <a:pt x="222098" y="3388476"/>
                  <a:pt x="286987" y="3424596"/>
                  <a:pt x="362268" y="3439931"/>
                </a:cubicBezTo>
                <a:cubicBezTo>
                  <a:pt x="438626" y="3455456"/>
                  <a:pt x="517203" y="3469017"/>
                  <a:pt x="550408" y="3553107"/>
                </a:cubicBezTo>
                <a:cubicBezTo>
                  <a:pt x="580001" y="3553107"/>
                  <a:pt x="607883" y="3553107"/>
                  <a:pt x="636462" y="3553107"/>
                </a:cubicBezTo>
                <a:cubicBezTo>
                  <a:pt x="636462" y="3189691"/>
                  <a:pt x="636462" y="2828430"/>
                  <a:pt x="636462" y="2459375"/>
                </a:cubicBezTo>
                <a:cubicBezTo>
                  <a:pt x="624612" y="2467740"/>
                  <a:pt x="615487" y="2471922"/>
                  <a:pt x="609530" y="2478829"/>
                </a:cubicBezTo>
                <a:cubicBezTo>
                  <a:pt x="552625" y="2544605"/>
                  <a:pt x="495721" y="2610444"/>
                  <a:pt x="440274" y="2677424"/>
                </a:cubicBezTo>
                <a:cubicBezTo>
                  <a:pt x="431149" y="2688450"/>
                  <a:pt x="424686" y="2705306"/>
                  <a:pt x="424432" y="2719627"/>
                </a:cubicBezTo>
                <a:cubicBezTo>
                  <a:pt x="421581" y="2914547"/>
                  <a:pt x="420060" y="3109404"/>
                  <a:pt x="418222" y="3304324"/>
                </a:cubicBezTo>
                <a:cubicBezTo>
                  <a:pt x="418159" y="3314209"/>
                  <a:pt x="418222" y="3324095"/>
                  <a:pt x="418222" y="3338479"/>
                </a:cubicBezTo>
                <a:cubicBezTo>
                  <a:pt x="330837" y="3338416"/>
                  <a:pt x="246051" y="3338416"/>
                  <a:pt x="161202" y="3338416"/>
                </a:cubicBezTo>
                <a:close/>
                <a:moveTo>
                  <a:pt x="3945601" y="473929"/>
                </a:moveTo>
                <a:cubicBezTo>
                  <a:pt x="4199263" y="473929"/>
                  <a:pt x="4451341" y="473929"/>
                  <a:pt x="4703419" y="473929"/>
                </a:cubicBezTo>
                <a:cubicBezTo>
                  <a:pt x="4665588" y="448962"/>
                  <a:pt x="4627314" y="426847"/>
                  <a:pt x="4587709" y="407520"/>
                </a:cubicBezTo>
                <a:cubicBezTo>
                  <a:pt x="4538219" y="383376"/>
                  <a:pt x="4488158" y="360247"/>
                  <a:pt x="4437273" y="339082"/>
                </a:cubicBezTo>
                <a:cubicBezTo>
                  <a:pt x="4385628" y="317600"/>
                  <a:pt x="4332019" y="300935"/>
                  <a:pt x="4280755" y="278756"/>
                </a:cubicBezTo>
                <a:cubicBezTo>
                  <a:pt x="4231011" y="257211"/>
                  <a:pt x="4175944" y="254296"/>
                  <a:pt x="4126960" y="230469"/>
                </a:cubicBezTo>
                <a:cubicBezTo>
                  <a:pt x="4108457" y="221471"/>
                  <a:pt x="4087228" y="217796"/>
                  <a:pt x="4067078" y="212536"/>
                </a:cubicBezTo>
                <a:cubicBezTo>
                  <a:pt x="4027156" y="202017"/>
                  <a:pt x="3987044" y="192132"/>
                  <a:pt x="3945601" y="181613"/>
                </a:cubicBezTo>
                <a:cubicBezTo>
                  <a:pt x="3945601" y="281671"/>
                  <a:pt x="3945601" y="377483"/>
                  <a:pt x="3945601" y="473929"/>
                </a:cubicBezTo>
                <a:close/>
                <a:moveTo>
                  <a:pt x="635194" y="5315307"/>
                </a:moveTo>
                <a:cubicBezTo>
                  <a:pt x="635194" y="5095737"/>
                  <a:pt x="635194" y="4880539"/>
                  <a:pt x="635194" y="4665278"/>
                </a:cubicBezTo>
                <a:cubicBezTo>
                  <a:pt x="614980" y="4665278"/>
                  <a:pt x="596857" y="4665278"/>
                  <a:pt x="583106" y="4665278"/>
                </a:cubicBezTo>
                <a:cubicBezTo>
                  <a:pt x="564222" y="4724084"/>
                  <a:pt x="546289" y="4780481"/>
                  <a:pt x="528039" y="4836689"/>
                </a:cubicBezTo>
                <a:cubicBezTo>
                  <a:pt x="506937" y="4901704"/>
                  <a:pt x="483238" y="4966022"/>
                  <a:pt x="464734" y="5031798"/>
                </a:cubicBezTo>
                <a:cubicBezTo>
                  <a:pt x="437550" y="5128371"/>
                  <a:pt x="449969" y="5218987"/>
                  <a:pt x="516506" y="5298007"/>
                </a:cubicBezTo>
                <a:cubicBezTo>
                  <a:pt x="522526" y="5305168"/>
                  <a:pt x="531397" y="5314039"/>
                  <a:pt x="539445" y="5314546"/>
                </a:cubicBezTo>
                <a:cubicBezTo>
                  <a:pt x="570875" y="5316447"/>
                  <a:pt x="602496" y="5315307"/>
                  <a:pt x="635194" y="5315307"/>
                </a:cubicBezTo>
                <a:close/>
                <a:moveTo>
                  <a:pt x="1251068" y="913259"/>
                </a:moveTo>
                <a:cubicBezTo>
                  <a:pt x="1342634" y="913259"/>
                  <a:pt x="1428941" y="913259"/>
                  <a:pt x="1515312" y="913259"/>
                </a:cubicBezTo>
                <a:cubicBezTo>
                  <a:pt x="1515312" y="820869"/>
                  <a:pt x="1515312" y="730379"/>
                  <a:pt x="1515312" y="635581"/>
                </a:cubicBezTo>
                <a:cubicBezTo>
                  <a:pt x="1417345" y="720684"/>
                  <a:pt x="1330467" y="810667"/>
                  <a:pt x="1251068" y="913259"/>
                </a:cubicBezTo>
                <a:close/>
                <a:moveTo>
                  <a:pt x="4976091" y="5985740"/>
                </a:moveTo>
                <a:cubicBezTo>
                  <a:pt x="4923306" y="5985740"/>
                  <a:pt x="4873625" y="5985740"/>
                  <a:pt x="4822234" y="5985740"/>
                </a:cubicBezTo>
                <a:cubicBezTo>
                  <a:pt x="4825339" y="6057980"/>
                  <a:pt x="4828318" y="6128381"/>
                  <a:pt x="4831359" y="6200177"/>
                </a:cubicBezTo>
                <a:cubicBezTo>
                  <a:pt x="4851573" y="6200177"/>
                  <a:pt x="4868619" y="6197833"/>
                  <a:pt x="4884778" y="6200621"/>
                </a:cubicBezTo>
                <a:cubicBezTo>
                  <a:pt x="4932494" y="6208986"/>
                  <a:pt x="4956700" y="6181991"/>
                  <a:pt x="4970896" y="6143273"/>
                </a:cubicBezTo>
                <a:cubicBezTo>
                  <a:pt x="4978436" y="6122678"/>
                  <a:pt x="4981985" y="6099612"/>
                  <a:pt x="4982365" y="6077624"/>
                </a:cubicBezTo>
                <a:cubicBezTo>
                  <a:pt x="4982871" y="6047651"/>
                  <a:pt x="4978563" y="6017678"/>
                  <a:pt x="4976091" y="5985740"/>
                </a:cubicBezTo>
                <a:close/>
                <a:moveTo>
                  <a:pt x="195420" y="2991603"/>
                </a:moveTo>
                <a:cubicBezTo>
                  <a:pt x="193836" y="2990969"/>
                  <a:pt x="192188" y="2990272"/>
                  <a:pt x="190604" y="2989638"/>
                </a:cubicBezTo>
                <a:cubicBezTo>
                  <a:pt x="166207" y="3029877"/>
                  <a:pt x="141811" y="3070116"/>
                  <a:pt x="115323" y="3113776"/>
                </a:cubicBezTo>
                <a:cubicBezTo>
                  <a:pt x="146500" y="3113776"/>
                  <a:pt x="170897" y="3113776"/>
                  <a:pt x="195420" y="3113776"/>
                </a:cubicBezTo>
                <a:cubicBezTo>
                  <a:pt x="195420" y="3071953"/>
                  <a:pt x="195420" y="3031778"/>
                  <a:pt x="195420" y="2991603"/>
                </a:cubicBezTo>
                <a:close/>
                <a:moveTo>
                  <a:pt x="5708625" y="1707387"/>
                </a:moveTo>
                <a:cubicBezTo>
                  <a:pt x="5707358" y="1707641"/>
                  <a:pt x="5706154" y="1707831"/>
                  <a:pt x="5704887" y="1708084"/>
                </a:cubicBezTo>
                <a:cubicBezTo>
                  <a:pt x="5704887" y="1736473"/>
                  <a:pt x="5704887" y="1764925"/>
                  <a:pt x="5704887" y="1794328"/>
                </a:cubicBezTo>
                <a:cubicBezTo>
                  <a:pt x="5713505" y="1794328"/>
                  <a:pt x="5720602" y="1794328"/>
                  <a:pt x="5731121" y="1794328"/>
                </a:cubicBezTo>
                <a:cubicBezTo>
                  <a:pt x="5723263" y="1764038"/>
                  <a:pt x="5715976" y="1735713"/>
                  <a:pt x="5708625" y="1707387"/>
                </a:cubicBezTo>
                <a:close/>
              </a:path>
            </a:pathLst>
          </a:custGeom>
          <a:solidFill>
            <a:schemeClr val="accent1"/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F38F2320-F0FC-4424-8594-8699A3930F62}"/>
              </a:ext>
            </a:extLst>
          </p:cNvPr>
          <p:cNvGrpSpPr/>
          <p:nvPr/>
        </p:nvGrpSpPr>
        <p:grpSpPr>
          <a:xfrm>
            <a:off x="3139573" y="3128184"/>
            <a:ext cx="4163973" cy="327503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93340C-10B0-456D-A01E-FFC46AE089D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BC551E-22E3-40E2-ACDD-E77066F7091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3221100-E9F9-4FAD-8CFB-AFAF510DF04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A06DAE-51FE-417E-8AAA-F43276C03A5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F9627B7-7A96-4194-9C5E-ED440ABF351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EA5C351-199F-47C4-88E4-0B4D6EB5D22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AE82ADB-4111-4006-8C30-3CF2CCF6097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FDC0F7-E057-41BF-9D29-74A51F59935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0216F0-A98A-41F4-9EA9-7477C02615C6}"/>
              </a:ext>
            </a:extLst>
          </p:cNvPr>
          <p:cNvGrpSpPr/>
          <p:nvPr/>
        </p:nvGrpSpPr>
        <p:grpSpPr>
          <a:xfrm>
            <a:off x="7589228" y="4156237"/>
            <a:ext cx="3879364" cy="2131448"/>
            <a:chOff x="-548507" y="477868"/>
            <a:chExt cx="11570449" cy="63571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1C0E8EE-4E67-4AC6-AD89-A75DDEECB13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AC7571-E35D-439B-8189-72B2EFF687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85570F-2EF2-42DF-9981-AF9A11AF28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CCA9DA-CE09-4A07-BB10-7E26A197830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45D6B4-9666-4BCF-9F8E-13A3A1E718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27B35B5-70C9-4E7F-8D72-E60CF23EB95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C1894F6A-1D3D-43DA-84A9-F77E0DA658C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F32FF121-441A-43C2-B775-DD7BCB3C24F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6E06370-65F5-4197-A53F-FC461499AF0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EE68CEBD-FD02-488E-B442-470712F4A3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4D41CF56-4066-4603-B204-A873626A0AA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2F0BB20-41DC-4121-A6E1-9790D3695D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19611F-E635-4431-92B5-7B364682A760}"/>
              </a:ext>
            </a:extLst>
          </p:cNvPr>
          <p:cNvGrpSpPr/>
          <p:nvPr/>
        </p:nvGrpSpPr>
        <p:grpSpPr>
          <a:xfrm>
            <a:off x="7550776" y="1328510"/>
            <a:ext cx="1872999" cy="2526626"/>
            <a:chOff x="5745956" y="3501865"/>
            <a:chExt cx="2146216" cy="289518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31C50C9-44E7-465B-88F5-69099CC8B156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0EA20A-6167-4251-8EA2-BF6B19E09F08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0034EF-20D7-4240-80D2-FEC2B3768BDB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94C3E0-A7FC-477D-B19B-ABFD62C5869A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A443A50-8738-47A6-BF80-CB798DE087B0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D23AB3A-D746-46F6-B8F6-B81A3A5BE245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B7949F9-D249-459F-ACC4-072DD2208936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EB5A176-CB41-4C09-802E-0753C39244C6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08A2388-BD05-431C-B8FA-E41C509C390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FD34BA2-04E7-4757-B720-F224B221355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5A3896-05A2-49AF-B802-F470F9EC2E1A}"/>
              </a:ext>
            </a:extLst>
          </p:cNvPr>
          <p:cNvGrpSpPr/>
          <p:nvPr/>
        </p:nvGrpSpPr>
        <p:grpSpPr>
          <a:xfrm>
            <a:off x="10002876" y="1664357"/>
            <a:ext cx="1241527" cy="2182539"/>
            <a:chOff x="7182034" y="5192864"/>
            <a:chExt cx="825553" cy="1451279"/>
          </a:xfrm>
        </p:grpSpPr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CAB09093-A101-4C3C-887E-424522B0357E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77" name="Rounded Rectangle 4">
                <a:extLst>
                  <a:ext uri="{FF2B5EF4-FFF2-40B4-BE49-F238E27FC236}">
                    <a16:creationId xmlns:a16="http://schemas.microsoft.com/office/drawing/2014/main" id="{F8A61BB5-75C7-43B7-AD1A-FB4E92E2F6A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8" name="Rectangle 5">
                <a:extLst>
                  <a:ext uri="{FF2B5EF4-FFF2-40B4-BE49-F238E27FC236}">
                    <a16:creationId xmlns:a16="http://schemas.microsoft.com/office/drawing/2014/main" id="{44BF69A3-F5D3-44B3-902E-32BB56A52E2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9" name="Group 6">
                <a:extLst>
                  <a:ext uri="{FF2B5EF4-FFF2-40B4-BE49-F238E27FC236}">
                    <a16:creationId xmlns:a16="http://schemas.microsoft.com/office/drawing/2014/main" id="{BEE72461-F53A-4487-B7D8-8994E1E97A3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0" name="Oval 7">
                  <a:extLst>
                    <a:ext uri="{FF2B5EF4-FFF2-40B4-BE49-F238E27FC236}">
                      <a16:creationId xmlns:a16="http://schemas.microsoft.com/office/drawing/2014/main" id="{E604BD4D-60BE-43AB-BC32-F91DDEB9DFC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1" name="Rounded Rectangle 8">
                  <a:extLst>
                    <a:ext uri="{FF2B5EF4-FFF2-40B4-BE49-F238E27FC236}">
                      <a16:creationId xmlns:a16="http://schemas.microsoft.com/office/drawing/2014/main" id="{2622C975-431E-4944-BA8C-3E201AA6D5A7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D358F5F-D755-420B-B4FB-DC5156372C85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72117D1-D94C-42A1-B67D-E6CEACE41F30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Graphic 9">
            <a:extLst>
              <a:ext uri="{FF2B5EF4-FFF2-40B4-BE49-F238E27FC236}">
                <a16:creationId xmlns:a16="http://schemas.microsoft.com/office/drawing/2014/main" id="{9E4E3C7D-D7A2-4082-92B8-03AE7AC96D81}"/>
              </a:ext>
            </a:extLst>
          </p:cNvPr>
          <p:cNvSpPr/>
          <p:nvPr/>
        </p:nvSpPr>
        <p:spPr>
          <a:xfrm>
            <a:off x="846802" y="1486972"/>
            <a:ext cx="2841767" cy="5031519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1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961DCE-7AEB-4B7F-BC80-89BE4128560D}"/>
              </a:ext>
            </a:extLst>
          </p:cNvPr>
          <p:cNvSpPr txBox="1"/>
          <p:nvPr/>
        </p:nvSpPr>
        <p:spPr>
          <a:xfrm>
            <a:off x="727684" y="4297744"/>
            <a:ext cx="2304256" cy="396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3CC71D-865A-4F06-9272-F814DCFBA6D5}"/>
              </a:ext>
            </a:extLst>
          </p:cNvPr>
          <p:cNvSpPr txBox="1"/>
          <p:nvPr/>
        </p:nvSpPr>
        <p:spPr>
          <a:xfrm>
            <a:off x="3538404" y="4297744"/>
            <a:ext cx="2304256" cy="396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34E23F-B63F-47EB-B5A3-52387CA2971C}"/>
              </a:ext>
            </a:extLst>
          </p:cNvPr>
          <p:cNvSpPr txBox="1"/>
          <p:nvPr/>
        </p:nvSpPr>
        <p:spPr>
          <a:xfrm>
            <a:off x="6349124" y="4297744"/>
            <a:ext cx="2304256" cy="396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EDF04A-B449-4A31-B73A-D488A5069E30}"/>
              </a:ext>
            </a:extLst>
          </p:cNvPr>
          <p:cNvSpPr txBox="1"/>
          <p:nvPr/>
        </p:nvSpPr>
        <p:spPr>
          <a:xfrm>
            <a:off x="9159844" y="4297744"/>
            <a:ext cx="2304256" cy="39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1" name="Group 39">
            <a:extLst>
              <a:ext uri="{FF2B5EF4-FFF2-40B4-BE49-F238E27FC236}">
                <a16:creationId xmlns:a16="http://schemas.microsoft.com/office/drawing/2014/main" id="{6D6E1033-66E5-483E-A1FC-640E3274AF17}"/>
              </a:ext>
            </a:extLst>
          </p:cNvPr>
          <p:cNvGrpSpPr/>
          <p:nvPr/>
        </p:nvGrpSpPr>
        <p:grpSpPr>
          <a:xfrm>
            <a:off x="1342662" y="5934040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410C67FD-5D7D-42B3-A91F-8ED66858D3B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F3FA0DB3-EA93-4AD8-B854-3DB390F824C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239480DB-6383-4479-9559-77F080E1609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24A45C57-C6EA-45B9-BC6D-B66D0B3D23BB}"/>
              </a:ext>
            </a:extLst>
          </p:cNvPr>
          <p:cNvGrpSpPr/>
          <p:nvPr/>
        </p:nvGrpSpPr>
        <p:grpSpPr>
          <a:xfrm>
            <a:off x="4153382" y="5934040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186F0E98-9FB1-4CC4-8BF2-AA588FBFCDD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9102BC74-C5C6-4535-8D52-50B9FB64FE5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F02A30CA-323C-4786-8A80-E87DAEE7704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47">
            <a:extLst>
              <a:ext uri="{FF2B5EF4-FFF2-40B4-BE49-F238E27FC236}">
                <a16:creationId xmlns:a16="http://schemas.microsoft.com/office/drawing/2014/main" id="{AE280195-1A84-4186-8BA0-A11464E69DBB}"/>
              </a:ext>
            </a:extLst>
          </p:cNvPr>
          <p:cNvGrpSpPr/>
          <p:nvPr/>
        </p:nvGrpSpPr>
        <p:grpSpPr>
          <a:xfrm>
            <a:off x="6964102" y="5934040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ABAC4E58-6FFC-4200-9552-36C8F925155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ADFE8DD2-D940-40A3-8E60-56399F63E17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9F051B74-4BCD-42F0-B5B0-59F501B58CB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51">
            <a:extLst>
              <a:ext uri="{FF2B5EF4-FFF2-40B4-BE49-F238E27FC236}">
                <a16:creationId xmlns:a16="http://schemas.microsoft.com/office/drawing/2014/main" id="{DF027C89-065B-47B4-9FF8-8BDAE3700600}"/>
              </a:ext>
            </a:extLst>
          </p:cNvPr>
          <p:cNvGrpSpPr/>
          <p:nvPr/>
        </p:nvGrpSpPr>
        <p:grpSpPr>
          <a:xfrm>
            <a:off x="9774822" y="5934040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9EA69644-0A46-48EF-A145-E55FEBE2322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9A6C9CEE-BF04-454F-8BEA-D86CD10946C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21D21EB0-D567-4936-90C1-62DE0067263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BD6CCEA-9B4F-4D16-B388-DEF96451ADD3}"/>
              </a:ext>
            </a:extLst>
          </p:cNvPr>
          <p:cNvSpPr txBox="1">
            <a:spLocks/>
          </p:cNvSpPr>
          <p:nvPr/>
        </p:nvSpPr>
        <p:spPr>
          <a:xfrm>
            <a:off x="979712" y="438806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08A1D0B4-AA65-4AF4-A092-A1A83624DBCD}"/>
              </a:ext>
            </a:extLst>
          </p:cNvPr>
          <p:cNvSpPr txBox="1">
            <a:spLocks/>
          </p:cNvSpPr>
          <p:nvPr/>
        </p:nvSpPr>
        <p:spPr>
          <a:xfrm>
            <a:off x="979712" y="475622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0901B4-5B1B-42E1-9201-CAB436E33E2D}"/>
              </a:ext>
            </a:extLst>
          </p:cNvPr>
          <p:cNvSpPr txBox="1"/>
          <p:nvPr/>
        </p:nvSpPr>
        <p:spPr>
          <a:xfrm>
            <a:off x="979612" y="50168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551121DD-9C1C-4E2A-89ED-6D0A4B25456C}"/>
              </a:ext>
            </a:extLst>
          </p:cNvPr>
          <p:cNvSpPr txBox="1">
            <a:spLocks/>
          </p:cNvSpPr>
          <p:nvPr/>
        </p:nvSpPr>
        <p:spPr>
          <a:xfrm>
            <a:off x="3790432" y="438806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C3E16DBA-2CE3-45FB-A9B6-7CC4E9EE8B50}"/>
              </a:ext>
            </a:extLst>
          </p:cNvPr>
          <p:cNvSpPr txBox="1">
            <a:spLocks/>
          </p:cNvSpPr>
          <p:nvPr/>
        </p:nvSpPr>
        <p:spPr>
          <a:xfrm>
            <a:off x="3790432" y="475622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3"/>
                </a:solidFill>
              </a:rPr>
              <a:t>Marketing</a:t>
            </a:r>
            <a:endParaRPr lang="ko-KR" altLang="en-US" sz="1200" dirty="0">
              <a:solidFill>
                <a:schemeClr val="accent3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6A1E46-67F1-45AF-94A1-E7D5CECD7C92}"/>
              </a:ext>
            </a:extLst>
          </p:cNvPr>
          <p:cNvSpPr txBox="1"/>
          <p:nvPr/>
        </p:nvSpPr>
        <p:spPr>
          <a:xfrm>
            <a:off x="3790332" y="50168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7C550F6E-1F74-4736-B568-F3CC3FC7D6EB}"/>
              </a:ext>
            </a:extLst>
          </p:cNvPr>
          <p:cNvSpPr txBox="1">
            <a:spLocks/>
          </p:cNvSpPr>
          <p:nvPr/>
        </p:nvSpPr>
        <p:spPr>
          <a:xfrm>
            <a:off x="6601152" y="438806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F509B6FC-5EFE-4DD9-B943-ED7F6C751499}"/>
              </a:ext>
            </a:extLst>
          </p:cNvPr>
          <p:cNvSpPr txBox="1">
            <a:spLocks/>
          </p:cNvSpPr>
          <p:nvPr/>
        </p:nvSpPr>
        <p:spPr>
          <a:xfrm>
            <a:off x="6601152" y="475622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6838CA-51D9-4DBE-9531-9371DD7F9337}"/>
              </a:ext>
            </a:extLst>
          </p:cNvPr>
          <p:cNvSpPr txBox="1"/>
          <p:nvPr/>
        </p:nvSpPr>
        <p:spPr>
          <a:xfrm>
            <a:off x="6601052" y="50168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41C2314-0C49-4A0B-B488-E772F65BAECE}"/>
              </a:ext>
            </a:extLst>
          </p:cNvPr>
          <p:cNvSpPr txBox="1">
            <a:spLocks/>
          </p:cNvSpPr>
          <p:nvPr/>
        </p:nvSpPr>
        <p:spPr>
          <a:xfrm>
            <a:off x="9411872" y="438806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5FE5B356-229D-4CD6-AD53-558A124BF875}"/>
              </a:ext>
            </a:extLst>
          </p:cNvPr>
          <p:cNvSpPr txBox="1">
            <a:spLocks/>
          </p:cNvSpPr>
          <p:nvPr/>
        </p:nvSpPr>
        <p:spPr>
          <a:xfrm>
            <a:off x="9411872" y="475622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C5B75F-0A75-4C94-A5D0-479CE686162A}"/>
              </a:ext>
            </a:extLst>
          </p:cNvPr>
          <p:cNvSpPr txBox="1"/>
          <p:nvPr/>
        </p:nvSpPr>
        <p:spPr>
          <a:xfrm>
            <a:off x="9411772" y="50168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DE2086-9703-42B5-885E-87DE5BD064FF}"/>
              </a:ext>
            </a:extLst>
          </p:cNvPr>
          <p:cNvSpPr txBox="1"/>
          <p:nvPr/>
        </p:nvSpPr>
        <p:spPr>
          <a:xfrm>
            <a:off x="789309" y="1766544"/>
            <a:ext cx="530669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D4D31C-3D97-4A49-8080-77DE9B4C32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697BB2-543A-4528-B6F2-0D31A0799A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083435-ACAB-421A-ABEF-8332B7502E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B0B26F-1705-4C45-B9AC-C879837C38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9E3589D-36F0-461F-BE24-AF54C3AB29A1}"/>
              </a:ext>
            </a:extLst>
          </p:cNvPr>
          <p:cNvSpPr/>
          <p:nvPr/>
        </p:nvSpPr>
        <p:spPr>
          <a:xfrm>
            <a:off x="763706" y="1932319"/>
            <a:ext cx="3619212" cy="3624736"/>
          </a:xfrm>
          <a:custGeom>
            <a:avLst/>
            <a:gdLst>
              <a:gd name="connsiteX0" fmla="*/ 847334 w 4193532"/>
              <a:gd name="connsiteY0" fmla="*/ 3677821 h 4199932"/>
              <a:gd name="connsiteX1" fmla="*/ 898279 w 4193532"/>
              <a:gd name="connsiteY1" fmla="*/ 3728429 h 4199932"/>
              <a:gd name="connsiteX2" fmla="*/ 846043 w 4193532"/>
              <a:gd name="connsiteY2" fmla="*/ 3779990 h 4199932"/>
              <a:gd name="connsiteX3" fmla="*/ 795155 w 4193532"/>
              <a:gd name="connsiteY3" fmla="*/ 3729046 h 4199932"/>
              <a:gd name="connsiteX4" fmla="*/ 847334 w 4193532"/>
              <a:gd name="connsiteY4" fmla="*/ 3677821 h 4199932"/>
              <a:gd name="connsiteX5" fmla="*/ 3470008 w 4193532"/>
              <a:gd name="connsiteY5" fmla="*/ 3325380 h 4199932"/>
              <a:gd name="connsiteX6" fmla="*/ 3481762 w 4193532"/>
              <a:gd name="connsiteY6" fmla="*/ 3330969 h 4199932"/>
              <a:gd name="connsiteX7" fmla="*/ 3523842 w 4193532"/>
              <a:gd name="connsiteY7" fmla="*/ 3368336 h 4199932"/>
              <a:gd name="connsiteX8" fmla="*/ 3531192 w 4193532"/>
              <a:gd name="connsiteY8" fmla="*/ 3377257 h 4199932"/>
              <a:gd name="connsiteX9" fmla="*/ 3523673 w 4193532"/>
              <a:gd name="connsiteY9" fmla="*/ 3390611 h 4199932"/>
              <a:gd name="connsiteX10" fmla="*/ 3303904 w 4193532"/>
              <a:gd name="connsiteY10" fmla="*/ 3599048 h 4199932"/>
              <a:gd name="connsiteX11" fmla="*/ 3280395 w 4193532"/>
              <a:gd name="connsiteY11" fmla="*/ 3595961 h 4199932"/>
              <a:gd name="connsiteX12" fmla="*/ 3248807 w 4193532"/>
              <a:gd name="connsiteY12" fmla="*/ 3556126 h 4199932"/>
              <a:gd name="connsiteX13" fmla="*/ 3252510 w 4193532"/>
              <a:gd name="connsiteY13" fmla="*/ 3528297 h 4199932"/>
              <a:gd name="connsiteX14" fmla="*/ 3434800 w 4193532"/>
              <a:gd name="connsiteY14" fmla="*/ 3359359 h 4199932"/>
              <a:gd name="connsiteX15" fmla="*/ 3459263 w 4193532"/>
              <a:gd name="connsiteY15" fmla="*/ 3332540 h 4199932"/>
              <a:gd name="connsiteX16" fmla="*/ 3470008 w 4193532"/>
              <a:gd name="connsiteY16" fmla="*/ 3325380 h 4199932"/>
              <a:gd name="connsiteX17" fmla="*/ 3761042 w 4193532"/>
              <a:gd name="connsiteY17" fmla="*/ 2167561 h 4199932"/>
              <a:gd name="connsiteX18" fmla="*/ 3848517 w 4193532"/>
              <a:gd name="connsiteY18" fmla="*/ 2167561 h 4199932"/>
              <a:gd name="connsiteX19" fmla="*/ 3848531 w 4193532"/>
              <a:gd name="connsiteY19" fmla="*/ 2178598 h 4199932"/>
              <a:gd name="connsiteX20" fmla="*/ 3810659 w 4193532"/>
              <a:gd name="connsiteY20" fmla="*/ 2213272 h 4199932"/>
              <a:gd name="connsiteX21" fmla="*/ 3778006 w 4193532"/>
              <a:gd name="connsiteY21" fmla="*/ 2211027 h 4199932"/>
              <a:gd name="connsiteX22" fmla="*/ 3760612 w 4193532"/>
              <a:gd name="connsiteY22" fmla="*/ 2190044 h 4199932"/>
              <a:gd name="connsiteX23" fmla="*/ 3412240 w 4193532"/>
              <a:gd name="connsiteY23" fmla="*/ 2167561 h 4199932"/>
              <a:gd name="connsiteX24" fmla="*/ 3499306 w 4193532"/>
              <a:gd name="connsiteY24" fmla="*/ 2167561 h 4199932"/>
              <a:gd name="connsiteX25" fmla="*/ 3491544 w 4193532"/>
              <a:gd name="connsiteY25" fmla="*/ 2281934 h 4199932"/>
              <a:gd name="connsiteX26" fmla="*/ 3335156 w 4193532"/>
              <a:gd name="connsiteY26" fmla="*/ 2765922 h 4199932"/>
              <a:gd name="connsiteX27" fmla="*/ 3345704 w 4193532"/>
              <a:gd name="connsiteY27" fmla="*/ 2805645 h 4199932"/>
              <a:gd name="connsiteX28" fmla="*/ 3375384 w 4193532"/>
              <a:gd name="connsiteY28" fmla="*/ 2823318 h 4199932"/>
              <a:gd name="connsiteX29" fmla="*/ 3407590 w 4193532"/>
              <a:gd name="connsiteY29" fmla="*/ 2813837 h 4199932"/>
              <a:gd name="connsiteX30" fmla="*/ 3456066 w 4193532"/>
              <a:gd name="connsiteY30" fmla="*/ 2716155 h 4199932"/>
              <a:gd name="connsiteX31" fmla="*/ 3480079 w 4193532"/>
              <a:gd name="connsiteY31" fmla="*/ 2707178 h 4199932"/>
              <a:gd name="connsiteX32" fmla="*/ 3523505 w 4193532"/>
              <a:gd name="connsiteY32" fmla="*/ 2725749 h 4199932"/>
              <a:gd name="connsiteX33" fmla="*/ 3534840 w 4193532"/>
              <a:gd name="connsiteY33" fmla="*/ 2754027 h 4199932"/>
              <a:gd name="connsiteX34" fmla="*/ 3314116 w 4193532"/>
              <a:gd name="connsiteY34" fmla="*/ 3105759 h 4199932"/>
              <a:gd name="connsiteX35" fmla="*/ 3294086 w 4193532"/>
              <a:gd name="connsiteY35" fmla="*/ 3129268 h 4199932"/>
              <a:gd name="connsiteX36" fmla="*/ 3295096 w 4193532"/>
              <a:gd name="connsiteY36" fmla="*/ 3163100 h 4199932"/>
              <a:gd name="connsiteX37" fmla="*/ 3328424 w 4193532"/>
              <a:gd name="connsiteY37" fmla="*/ 3193959 h 4199932"/>
              <a:gd name="connsiteX38" fmla="*/ 3354513 w 4193532"/>
              <a:gd name="connsiteY38" fmla="*/ 3192276 h 4199932"/>
              <a:gd name="connsiteX39" fmla="*/ 3550886 w 4193532"/>
              <a:gd name="connsiteY39" fmla="*/ 2913145 h 4199932"/>
              <a:gd name="connsiteX40" fmla="*/ 3588814 w 4193532"/>
              <a:gd name="connsiteY40" fmla="*/ 2902428 h 4199932"/>
              <a:gd name="connsiteX41" fmla="*/ 3624330 w 4193532"/>
              <a:gd name="connsiteY41" fmla="*/ 2920832 h 4199932"/>
              <a:gd name="connsiteX42" fmla="*/ 3631792 w 4193532"/>
              <a:gd name="connsiteY42" fmla="*/ 2947426 h 4199932"/>
              <a:gd name="connsiteX43" fmla="*/ 3466670 w 4193532"/>
              <a:gd name="connsiteY43" fmla="*/ 3193117 h 4199932"/>
              <a:gd name="connsiteX44" fmla="*/ 3261545 w 4193532"/>
              <a:gd name="connsiteY44" fmla="*/ 3409072 h 4199932"/>
              <a:gd name="connsiteX45" fmla="*/ 3227319 w 4193532"/>
              <a:gd name="connsiteY45" fmla="*/ 3407669 h 4199932"/>
              <a:gd name="connsiteX46" fmla="*/ 3196237 w 4193532"/>
              <a:gd name="connsiteY46" fmla="*/ 3372041 h 4199932"/>
              <a:gd name="connsiteX47" fmla="*/ 3197695 w 4193532"/>
              <a:gd name="connsiteY47" fmla="*/ 3349262 h 4199932"/>
              <a:gd name="connsiteX48" fmla="*/ 3268446 w 4193532"/>
              <a:gd name="connsiteY48" fmla="*/ 3283898 h 4199932"/>
              <a:gd name="connsiteX49" fmla="*/ 3268838 w 4193532"/>
              <a:gd name="connsiteY49" fmla="*/ 3256125 h 4199932"/>
              <a:gd name="connsiteX50" fmla="*/ 3172784 w 4193532"/>
              <a:gd name="connsiteY50" fmla="*/ 3161922 h 4199932"/>
              <a:gd name="connsiteX51" fmla="*/ 3172559 w 4193532"/>
              <a:gd name="connsiteY51" fmla="*/ 3133588 h 4199932"/>
              <a:gd name="connsiteX52" fmla="*/ 3339252 w 4193532"/>
              <a:gd name="connsiteY52" fmla="*/ 2927396 h 4199932"/>
              <a:gd name="connsiteX53" fmla="*/ 3333417 w 4193532"/>
              <a:gd name="connsiteY53" fmla="*/ 2899287 h 4199932"/>
              <a:gd name="connsiteX54" fmla="*/ 3289598 w 4193532"/>
              <a:gd name="connsiteY54" fmla="*/ 2873366 h 4199932"/>
              <a:gd name="connsiteX55" fmla="*/ 3268221 w 4193532"/>
              <a:gd name="connsiteY55" fmla="*/ 2877125 h 4199932"/>
              <a:gd name="connsiteX56" fmla="*/ 3245890 w 4193532"/>
              <a:gd name="connsiteY56" fmla="*/ 2880155 h 4199932"/>
              <a:gd name="connsiteX57" fmla="*/ 3203979 w 4193532"/>
              <a:gd name="connsiteY57" fmla="*/ 2851260 h 4199932"/>
              <a:gd name="connsiteX58" fmla="*/ 3198873 w 4193532"/>
              <a:gd name="connsiteY58" fmla="*/ 2823318 h 4199932"/>
              <a:gd name="connsiteX59" fmla="*/ 3309853 w 4193532"/>
              <a:gd name="connsiteY59" fmla="*/ 2617071 h 4199932"/>
              <a:gd name="connsiteX60" fmla="*/ 3403969 w 4193532"/>
              <a:gd name="connsiteY60" fmla="*/ 2272065 h 4199932"/>
              <a:gd name="connsiteX61" fmla="*/ 2889648 w 4193532"/>
              <a:gd name="connsiteY61" fmla="*/ 2167561 h 4199932"/>
              <a:gd name="connsiteX62" fmla="*/ 2979113 w 4193532"/>
              <a:gd name="connsiteY62" fmla="*/ 2167561 h 4199932"/>
              <a:gd name="connsiteX63" fmla="*/ 2973613 w 4193532"/>
              <a:gd name="connsiteY63" fmla="*/ 2226197 h 4199932"/>
              <a:gd name="connsiteX64" fmla="*/ 2930852 w 4193532"/>
              <a:gd name="connsiteY64" fmla="*/ 2397918 h 4199932"/>
              <a:gd name="connsiteX65" fmla="*/ 2892026 w 4193532"/>
              <a:gd name="connsiteY65" fmla="*/ 2415929 h 4199932"/>
              <a:gd name="connsiteX66" fmla="*/ 2859934 w 4193532"/>
              <a:gd name="connsiteY66" fmla="*/ 2403192 h 4199932"/>
              <a:gd name="connsiteX67" fmla="*/ 2846356 w 4193532"/>
              <a:gd name="connsiteY67" fmla="*/ 2374130 h 4199932"/>
              <a:gd name="connsiteX68" fmla="*/ 2884543 w 4193532"/>
              <a:gd name="connsiteY68" fmla="*/ 2233982 h 4199932"/>
              <a:gd name="connsiteX69" fmla="*/ 2173871 w 4193532"/>
              <a:gd name="connsiteY69" fmla="*/ 2167561 h 4199932"/>
              <a:gd name="connsiteX70" fmla="*/ 2273212 w 4193532"/>
              <a:gd name="connsiteY70" fmla="*/ 2167561 h 4199932"/>
              <a:gd name="connsiteX71" fmla="*/ 2269501 w 4193532"/>
              <a:gd name="connsiteY71" fmla="*/ 2178635 h 4199932"/>
              <a:gd name="connsiteX72" fmla="*/ 2088804 w 4193532"/>
              <a:gd name="connsiteY72" fmla="*/ 2289520 h 4199932"/>
              <a:gd name="connsiteX73" fmla="*/ 2067428 w 4193532"/>
              <a:gd name="connsiteY73" fmla="*/ 2263600 h 4199932"/>
              <a:gd name="connsiteX74" fmla="*/ 2073656 w 4193532"/>
              <a:gd name="connsiteY74" fmla="*/ 2225951 h 4199932"/>
              <a:gd name="connsiteX75" fmla="*/ 2100025 w 4193532"/>
              <a:gd name="connsiteY75" fmla="*/ 2202107 h 4199932"/>
              <a:gd name="connsiteX76" fmla="*/ 2172501 w 4193532"/>
              <a:gd name="connsiteY76" fmla="*/ 2169859 h 4199932"/>
              <a:gd name="connsiteX77" fmla="*/ 1217971 w 4193532"/>
              <a:gd name="connsiteY77" fmla="*/ 2167561 h 4199932"/>
              <a:gd name="connsiteX78" fmla="*/ 1302934 w 4193532"/>
              <a:gd name="connsiteY78" fmla="*/ 2167561 h 4199932"/>
              <a:gd name="connsiteX79" fmla="*/ 1303986 w 4193532"/>
              <a:gd name="connsiteY79" fmla="*/ 2170350 h 4199932"/>
              <a:gd name="connsiteX80" fmla="*/ 1413225 w 4193532"/>
              <a:gd name="connsiteY80" fmla="*/ 2508224 h 4199932"/>
              <a:gd name="connsiteX81" fmla="*/ 1445206 w 4193532"/>
              <a:gd name="connsiteY81" fmla="*/ 2514564 h 4199932"/>
              <a:gd name="connsiteX82" fmla="*/ 1480216 w 4193532"/>
              <a:gd name="connsiteY82" fmla="*/ 2488586 h 4199932"/>
              <a:gd name="connsiteX83" fmla="*/ 1485883 w 4193532"/>
              <a:gd name="connsiteY83" fmla="*/ 2460477 h 4199932"/>
              <a:gd name="connsiteX84" fmla="*/ 1395831 w 4193532"/>
              <a:gd name="connsiteY84" fmla="*/ 2212486 h 4199932"/>
              <a:gd name="connsiteX85" fmla="*/ 1390784 w 4193532"/>
              <a:gd name="connsiteY85" fmla="*/ 2167561 h 4199932"/>
              <a:gd name="connsiteX86" fmla="*/ 1481614 w 4193532"/>
              <a:gd name="connsiteY86" fmla="*/ 2167561 h 4199932"/>
              <a:gd name="connsiteX87" fmla="*/ 1487184 w 4193532"/>
              <a:gd name="connsiteY87" fmla="*/ 2226012 h 4199932"/>
              <a:gd name="connsiteX88" fmla="*/ 1694936 w 4193532"/>
              <a:gd name="connsiteY88" fmla="*/ 2575720 h 4199932"/>
              <a:gd name="connsiteX89" fmla="*/ 1856860 w 4193532"/>
              <a:gd name="connsiteY89" fmla="*/ 2675478 h 4199932"/>
              <a:gd name="connsiteX90" fmla="*/ 1881490 w 4193532"/>
              <a:gd name="connsiteY90" fmla="*/ 2663976 h 4199932"/>
              <a:gd name="connsiteX91" fmla="*/ 1893721 w 4193532"/>
              <a:gd name="connsiteY91" fmla="*/ 2622120 h 4199932"/>
              <a:gd name="connsiteX92" fmla="*/ 1879526 w 4193532"/>
              <a:gd name="connsiteY92" fmla="*/ 2590196 h 4199932"/>
              <a:gd name="connsiteX93" fmla="*/ 1705091 w 4193532"/>
              <a:gd name="connsiteY93" fmla="*/ 2464910 h 4199932"/>
              <a:gd name="connsiteX94" fmla="*/ 1585438 w 4193532"/>
              <a:gd name="connsiteY94" fmla="*/ 2263284 h 4199932"/>
              <a:gd name="connsiteX95" fmla="*/ 1566528 w 4193532"/>
              <a:gd name="connsiteY95" fmla="*/ 2167561 h 4199932"/>
              <a:gd name="connsiteX96" fmla="*/ 1653288 w 4193532"/>
              <a:gd name="connsiteY96" fmla="*/ 2167561 h 4199932"/>
              <a:gd name="connsiteX97" fmla="*/ 1667322 w 4193532"/>
              <a:gd name="connsiteY97" fmla="*/ 2231945 h 4199932"/>
              <a:gd name="connsiteX98" fmla="*/ 1766696 w 4193532"/>
              <a:gd name="connsiteY98" fmla="*/ 2404988 h 4199932"/>
              <a:gd name="connsiteX99" fmla="*/ 1792898 w 4193532"/>
              <a:gd name="connsiteY99" fmla="*/ 2404539 h 4199932"/>
              <a:gd name="connsiteX100" fmla="*/ 1822018 w 4193532"/>
              <a:gd name="connsiteY100" fmla="*/ 2367396 h 4199932"/>
              <a:gd name="connsiteX101" fmla="*/ 1821456 w 4193532"/>
              <a:gd name="connsiteY101" fmla="*/ 2335079 h 4199932"/>
              <a:gd name="connsiteX102" fmla="*/ 1741154 w 4193532"/>
              <a:gd name="connsiteY102" fmla="*/ 2174586 h 4199932"/>
              <a:gd name="connsiteX103" fmla="*/ 1740610 w 4193532"/>
              <a:gd name="connsiteY103" fmla="*/ 2167561 h 4199932"/>
              <a:gd name="connsiteX104" fmla="*/ 1832956 w 4193532"/>
              <a:gd name="connsiteY104" fmla="*/ 2167561 h 4199932"/>
              <a:gd name="connsiteX105" fmla="*/ 1842130 w 4193532"/>
              <a:gd name="connsiteY105" fmla="*/ 2204899 h 4199932"/>
              <a:gd name="connsiteX106" fmla="*/ 2012443 w 4193532"/>
              <a:gd name="connsiteY106" fmla="*/ 2363133 h 4199932"/>
              <a:gd name="connsiteX107" fmla="*/ 2305601 w 4193532"/>
              <a:gd name="connsiteY107" fmla="*/ 2283125 h 4199932"/>
              <a:gd name="connsiteX108" fmla="*/ 2358039 w 4193532"/>
              <a:gd name="connsiteY108" fmla="*/ 2195339 h 4199932"/>
              <a:gd name="connsiteX109" fmla="*/ 2365382 w 4193532"/>
              <a:gd name="connsiteY109" fmla="*/ 2167561 h 4199932"/>
              <a:gd name="connsiteX110" fmla="*/ 2631347 w 4193532"/>
              <a:gd name="connsiteY110" fmla="*/ 2167561 h 4199932"/>
              <a:gd name="connsiteX111" fmla="*/ 2630759 w 4193532"/>
              <a:gd name="connsiteY111" fmla="*/ 2175681 h 4199932"/>
              <a:gd name="connsiteX112" fmla="*/ 2518637 w 4193532"/>
              <a:gd name="connsiteY112" fmla="*/ 2433827 h 4199932"/>
              <a:gd name="connsiteX113" fmla="*/ 2508257 w 4193532"/>
              <a:gd name="connsiteY113" fmla="*/ 2446451 h 4199932"/>
              <a:gd name="connsiteX114" fmla="*/ 2488508 w 4193532"/>
              <a:gd name="connsiteY114" fmla="*/ 2447798 h 4199932"/>
              <a:gd name="connsiteX115" fmla="*/ 2447438 w 4193532"/>
              <a:gd name="connsiteY115" fmla="*/ 2411889 h 4199932"/>
              <a:gd name="connsiteX116" fmla="*/ 2445250 w 4193532"/>
              <a:gd name="connsiteY116" fmla="*/ 2385183 h 4199932"/>
              <a:gd name="connsiteX117" fmla="*/ 2524921 w 4193532"/>
              <a:gd name="connsiteY117" fmla="*/ 2243345 h 4199932"/>
              <a:gd name="connsiteX118" fmla="*/ 2505732 w 4193532"/>
              <a:gd name="connsiteY118" fmla="*/ 2211420 h 4199932"/>
              <a:gd name="connsiteX119" fmla="*/ 2452263 w 4193532"/>
              <a:gd name="connsiteY119" fmla="*/ 2205978 h 4199932"/>
              <a:gd name="connsiteX120" fmla="*/ 2428417 w 4193532"/>
              <a:gd name="connsiteY120" fmla="*/ 2252659 h 4199932"/>
              <a:gd name="connsiteX121" fmla="*/ 1920204 w 4193532"/>
              <a:gd name="connsiteY121" fmla="*/ 2416715 h 4199932"/>
              <a:gd name="connsiteX122" fmla="*/ 1887774 w 4193532"/>
              <a:gd name="connsiteY122" fmla="*/ 2423559 h 4199932"/>
              <a:gd name="connsiteX123" fmla="*/ 1860955 w 4193532"/>
              <a:gd name="connsiteY123" fmla="*/ 2457953 h 4199932"/>
              <a:gd name="connsiteX124" fmla="*/ 1865444 w 4193532"/>
              <a:gd name="connsiteY124" fmla="*/ 2485837 h 4199932"/>
              <a:gd name="connsiteX125" fmla="*/ 2124489 w 4193532"/>
              <a:gd name="connsiteY125" fmla="*/ 2549687 h 4199932"/>
              <a:gd name="connsiteX126" fmla="*/ 2327370 w 4193532"/>
              <a:gd name="connsiteY126" fmla="*/ 2486679 h 4199932"/>
              <a:gd name="connsiteX127" fmla="*/ 2356264 w 4193532"/>
              <a:gd name="connsiteY127" fmla="*/ 2493861 h 4199932"/>
              <a:gd name="connsiteX128" fmla="*/ 2381120 w 4193532"/>
              <a:gd name="connsiteY128" fmla="*/ 2531901 h 4199932"/>
              <a:gd name="connsiteX129" fmla="*/ 2375229 w 4193532"/>
              <a:gd name="connsiteY129" fmla="*/ 2560459 h 4199932"/>
              <a:gd name="connsiteX130" fmla="*/ 2158265 w 4193532"/>
              <a:gd name="connsiteY130" fmla="*/ 2634240 h 4199932"/>
              <a:gd name="connsiteX131" fmla="*/ 2002680 w 4193532"/>
              <a:gd name="connsiteY131" fmla="*/ 2628516 h 4199932"/>
              <a:gd name="connsiteX132" fmla="*/ 1977096 w 4193532"/>
              <a:gd name="connsiteY132" fmla="*/ 2645068 h 4199932"/>
              <a:gd name="connsiteX133" fmla="*/ 1964472 w 4193532"/>
              <a:gd name="connsiteY133" fmla="*/ 2688719 h 4199932"/>
              <a:gd name="connsiteX134" fmla="*/ 1979677 w 4193532"/>
              <a:gd name="connsiteY134" fmla="*/ 2712901 h 4199932"/>
              <a:gd name="connsiteX135" fmla="*/ 2319403 w 4193532"/>
              <a:gd name="connsiteY135" fmla="*/ 2683445 h 4199932"/>
              <a:gd name="connsiteX136" fmla="*/ 2717879 w 4193532"/>
              <a:gd name="connsiteY136" fmla="*/ 2169217 h 4199932"/>
              <a:gd name="connsiteX137" fmla="*/ 2717935 w 4193532"/>
              <a:gd name="connsiteY137" fmla="*/ 2167561 h 4199932"/>
              <a:gd name="connsiteX138" fmla="*/ 2805137 w 4193532"/>
              <a:gd name="connsiteY138" fmla="*/ 2167561 h 4199932"/>
              <a:gd name="connsiteX139" fmla="*/ 2797516 w 4193532"/>
              <a:gd name="connsiteY139" fmla="*/ 2227957 h 4199932"/>
              <a:gd name="connsiteX140" fmla="*/ 2717535 w 4193532"/>
              <a:gd name="connsiteY140" fmla="*/ 2448190 h 4199932"/>
              <a:gd name="connsiteX141" fmla="*/ 2725558 w 4193532"/>
              <a:gd name="connsiteY141" fmla="*/ 2475626 h 4199932"/>
              <a:gd name="connsiteX142" fmla="*/ 2833451 w 4193532"/>
              <a:gd name="connsiteY142" fmla="*/ 2543122 h 4199932"/>
              <a:gd name="connsiteX143" fmla="*/ 2840858 w 4193532"/>
              <a:gd name="connsiteY143" fmla="*/ 2579312 h 4199932"/>
              <a:gd name="connsiteX144" fmla="*/ 2625745 w 4193532"/>
              <a:gd name="connsiteY144" fmla="*/ 2808899 h 4199932"/>
              <a:gd name="connsiteX145" fmla="*/ 2620190 w 4193532"/>
              <a:gd name="connsiteY145" fmla="*/ 2842395 h 4199932"/>
              <a:gd name="connsiteX146" fmla="*/ 2644091 w 4193532"/>
              <a:gd name="connsiteY146" fmla="*/ 2878865 h 4199932"/>
              <a:gd name="connsiteX147" fmla="*/ 2671303 w 4193532"/>
              <a:gd name="connsiteY147" fmla="*/ 2883746 h 4199932"/>
              <a:gd name="connsiteX148" fmla="*/ 2848824 w 4193532"/>
              <a:gd name="connsiteY148" fmla="*/ 2715089 h 4199932"/>
              <a:gd name="connsiteX149" fmla="*/ 3066686 w 4193532"/>
              <a:gd name="connsiteY149" fmla="*/ 2171865 h 4199932"/>
              <a:gd name="connsiteX150" fmla="*/ 3067177 w 4193532"/>
              <a:gd name="connsiteY150" fmla="*/ 2167561 h 4199932"/>
              <a:gd name="connsiteX151" fmla="*/ 3326178 w 4193532"/>
              <a:gd name="connsiteY151" fmla="*/ 2167561 h 4199932"/>
              <a:gd name="connsiteX152" fmla="*/ 3311648 w 4193532"/>
              <a:gd name="connsiteY152" fmla="*/ 2308429 h 4199932"/>
              <a:gd name="connsiteX153" fmla="*/ 3281069 w 4193532"/>
              <a:gd name="connsiteY153" fmla="*/ 2329076 h 4199932"/>
              <a:gd name="connsiteX154" fmla="*/ 3236633 w 4193532"/>
              <a:gd name="connsiteY154" fmla="*/ 2319650 h 4199932"/>
              <a:gd name="connsiteX155" fmla="*/ 3224346 w 4193532"/>
              <a:gd name="connsiteY155" fmla="*/ 2301303 h 4199932"/>
              <a:gd name="connsiteX156" fmla="*/ 3231022 w 4193532"/>
              <a:gd name="connsiteY156" fmla="*/ 2258213 h 4199932"/>
              <a:gd name="connsiteX157" fmla="*/ 3217333 w 4193532"/>
              <a:gd name="connsiteY157" fmla="*/ 2241998 h 4199932"/>
              <a:gd name="connsiteX158" fmla="*/ 3170202 w 4193532"/>
              <a:gd name="connsiteY158" fmla="*/ 2238239 h 4199932"/>
              <a:gd name="connsiteX159" fmla="*/ 3143104 w 4193532"/>
              <a:gd name="connsiteY159" fmla="*/ 2260682 h 4199932"/>
              <a:gd name="connsiteX160" fmla="*/ 3079030 w 4193532"/>
              <a:gd name="connsiteY160" fmla="*/ 2495151 h 4199932"/>
              <a:gd name="connsiteX161" fmla="*/ 2647626 w 4193532"/>
              <a:gd name="connsiteY161" fmla="*/ 3003590 h 4199932"/>
              <a:gd name="connsiteX162" fmla="*/ 2611830 w 4193532"/>
              <a:gd name="connsiteY162" fmla="*/ 2995117 h 4199932"/>
              <a:gd name="connsiteX163" fmla="*/ 2546129 w 4193532"/>
              <a:gd name="connsiteY163" fmla="*/ 2888234 h 4199932"/>
              <a:gd name="connsiteX164" fmla="*/ 2514485 w 4193532"/>
              <a:gd name="connsiteY164" fmla="*/ 2879650 h 4199932"/>
              <a:gd name="connsiteX165" fmla="*/ 2062996 w 4193532"/>
              <a:gd name="connsiteY165" fmla="*/ 2983839 h 4199932"/>
              <a:gd name="connsiteX166" fmla="*/ 2043022 w 4193532"/>
              <a:gd name="connsiteY166" fmla="*/ 2982605 h 4199932"/>
              <a:gd name="connsiteX167" fmla="*/ 2028153 w 4193532"/>
              <a:gd name="connsiteY167" fmla="*/ 2964539 h 4199932"/>
              <a:gd name="connsiteX168" fmla="*/ 2031856 w 4193532"/>
              <a:gd name="connsiteY168" fmla="*/ 2919261 h 4199932"/>
              <a:gd name="connsiteX169" fmla="*/ 2058058 w 4193532"/>
              <a:gd name="connsiteY169" fmla="*/ 2896257 h 4199932"/>
              <a:gd name="connsiteX170" fmla="*/ 2235523 w 4193532"/>
              <a:gd name="connsiteY170" fmla="*/ 2885822 h 4199932"/>
              <a:gd name="connsiteX171" fmla="*/ 2715795 w 4193532"/>
              <a:gd name="connsiteY171" fmla="*/ 2603549 h 4199932"/>
              <a:gd name="connsiteX172" fmla="*/ 2711195 w 4193532"/>
              <a:gd name="connsiteY172" fmla="*/ 2570895 h 4199932"/>
              <a:gd name="connsiteX173" fmla="*/ 2674949 w 4193532"/>
              <a:gd name="connsiteY173" fmla="*/ 2546657 h 4199932"/>
              <a:gd name="connsiteX174" fmla="*/ 2646504 w 4193532"/>
              <a:gd name="connsiteY174" fmla="*/ 2551201 h 4199932"/>
              <a:gd name="connsiteX175" fmla="*/ 2455348 w 4193532"/>
              <a:gd name="connsiteY175" fmla="*/ 2714471 h 4199932"/>
              <a:gd name="connsiteX176" fmla="*/ 1562132 w 4193532"/>
              <a:gd name="connsiteY176" fmla="*/ 2566800 h 4199932"/>
              <a:gd name="connsiteX177" fmla="*/ 1525269 w 4193532"/>
              <a:gd name="connsiteY177" fmla="*/ 2563601 h 4199932"/>
              <a:gd name="connsiteX178" fmla="*/ 1425961 w 4193532"/>
              <a:gd name="connsiteY178" fmla="*/ 2640299 h 4199932"/>
              <a:gd name="connsiteX179" fmla="*/ 1395551 w 4193532"/>
              <a:gd name="connsiteY179" fmla="*/ 2637045 h 4199932"/>
              <a:gd name="connsiteX180" fmla="*/ 1216628 w 4193532"/>
              <a:gd name="connsiteY180" fmla="*/ 2175287 h 4199932"/>
              <a:gd name="connsiteX181" fmla="*/ 868224 w 4193532"/>
              <a:gd name="connsiteY181" fmla="*/ 2167561 h 4199932"/>
              <a:gd name="connsiteX182" fmla="*/ 958180 w 4193532"/>
              <a:gd name="connsiteY182" fmla="*/ 2167561 h 4199932"/>
              <a:gd name="connsiteX183" fmla="*/ 960473 w 4193532"/>
              <a:gd name="connsiteY183" fmla="*/ 2225896 h 4199932"/>
              <a:gd name="connsiteX184" fmla="*/ 987095 w 4193532"/>
              <a:gd name="connsiteY184" fmla="*/ 2374354 h 4199932"/>
              <a:gd name="connsiteX185" fmla="*/ 1028054 w 4193532"/>
              <a:gd name="connsiteY185" fmla="*/ 2504297 h 4199932"/>
              <a:gd name="connsiteX186" fmla="*/ 1016103 w 4193532"/>
              <a:gd name="connsiteY186" fmla="*/ 2531284 h 4199932"/>
              <a:gd name="connsiteX187" fmla="*/ 973798 w 4193532"/>
              <a:gd name="connsiteY187" fmla="*/ 2547891 h 4199932"/>
              <a:gd name="connsiteX188" fmla="*/ 946755 w 4193532"/>
              <a:gd name="connsiteY188" fmla="*/ 2536277 h 4199932"/>
              <a:gd name="connsiteX189" fmla="*/ 885487 w 4193532"/>
              <a:gd name="connsiteY189" fmla="*/ 2308372 h 4199932"/>
              <a:gd name="connsiteX190" fmla="*/ 870562 w 4193532"/>
              <a:gd name="connsiteY190" fmla="*/ 2174783 h 4199932"/>
              <a:gd name="connsiteX191" fmla="*/ 521091 w 4193532"/>
              <a:gd name="connsiteY191" fmla="*/ 2167561 h 4199932"/>
              <a:gd name="connsiteX192" fmla="*/ 608864 w 4193532"/>
              <a:gd name="connsiteY192" fmla="*/ 2167561 h 4199932"/>
              <a:gd name="connsiteX193" fmla="*/ 613314 w 4193532"/>
              <a:gd name="connsiteY193" fmla="*/ 2242784 h 4199932"/>
              <a:gd name="connsiteX194" fmla="*/ 638057 w 4193532"/>
              <a:gd name="connsiteY194" fmla="*/ 2262197 h 4199932"/>
              <a:gd name="connsiteX195" fmla="*/ 677612 w 4193532"/>
              <a:gd name="connsiteY195" fmla="*/ 2256250 h 4199932"/>
              <a:gd name="connsiteX196" fmla="*/ 699550 w 4193532"/>
              <a:gd name="connsiteY196" fmla="*/ 2229150 h 4199932"/>
              <a:gd name="connsiteX197" fmla="*/ 695818 w 4193532"/>
              <a:gd name="connsiteY197" fmla="*/ 2167561 h 4199932"/>
              <a:gd name="connsiteX198" fmla="*/ 784777 w 4193532"/>
              <a:gd name="connsiteY198" fmla="*/ 2167561 h 4199932"/>
              <a:gd name="connsiteX199" fmla="*/ 782699 w 4193532"/>
              <a:gd name="connsiteY199" fmla="*/ 2177980 h 4199932"/>
              <a:gd name="connsiteX200" fmla="*/ 814568 w 4193532"/>
              <a:gd name="connsiteY200" fmla="*/ 2399040 h 4199932"/>
              <a:gd name="connsiteX201" fmla="*/ 1905224 w 4193532"/>
              <a:gd name="connsiteY201" fmla="*/ 3403742 h 4199932"/>
              <a:gd name="connsiteX202" fmla="*/ 1936418 w 4193532"/>
              <a:gd name="connsiteY202" fmla="*/ 3378437 h 4199932"/>
              <a:gd name="connsiteX203" fmla="*/ 1939448 w 4193532"/>
              <a:gd name="connsiteY203" fmla="*/ 3344044 h 4199932"/>
              <a:gd name="connsiteX204" fmla="*/ 1918633 w 4193532"/>
              <a:gd name="connsiteY204" fmla="*/ 3317842 h 4199932"/>
              <a:gd name="connsiteX205" fmla="*/ 1610046 w 4193532"/>
              <a:gd name="connsiteY205" fmla="*/ 3230148 h 4199932"/>
              <a:gd name="connsiteX206" fmla="*/ 1438248 w 4193532"/>
              <a:gd name="connsiteY206" fmla="*/ 3139255 h 4199932"/>
              <a:gd name="connsiteX207" fmla="*/ 1432638 w 4193532"/>
              <a:gd name="connsiteY207" fmla="*/ 3109575 h 4199932"/>
              <a:gd name="connsiteX208" fmla="*/ 1456763 w 4193532"/>
              <a:gd name="connsiteY208" fmla="*/ 3073273 h 4199932"/>
              <a:gd name="connsiteX209" fmla="*/ 1486724 w 4193532"/>
              <a:gd name="connsiteY209" fmla="*/ 3066316 h 4199932"/>
              <a:gd name="connsiteX210" fmla="*/ 1797892 w 4193532"/>
              <a:gd name="connsiteY210" fmla="*/ 3204451 h 4199932"/>
              <a:gd name="connsiteX211" fmla="*/ 2008964 w 4193532"/>
              <a:gd name="connsiteY211" fmla="*/ 3240976 h 4199932"/>
              <a:gd name="connsiteX212" fmla="*/ 2029499 w 4193532"/>
              <a:gd name="connsiteY212" fmla="*/ 3264597 h 4199932"/>
              <a:gd name="connsiteX213" fmla="*/ 2021476 w 4193532"/>
              <a:gd name="connsiteY213" fmla="*/ 3393418 h 4199932"/>
              <a:gd name="connsiteX214" fmla="*/ 2043751 w 4193532"/>
              <a:gd name="connsiteY214" fmla="*/ 3416982 h 4199932"/>
              <a:gd name="connsiteX215" fmla="*/ 2629784 w 4193532"/>
              <a:gd name="connsiteY215" fmla="*/ 3305892 h 4199932"/>
              <a:gd name="connsiteX216" fmla="*/ 2665636 w 4193532"/>
              <a:gd name="connsiteY216" fmla="*/ 3319076 h 4199932"/>
              <a:gd name="connsiteX217" fmla="*/ 2682580 w 4193532"/>
              <a:gd name="connsiteY217" fmla="*/ 3355321 h 4199932"/>
              <a:gd name="connsiteX218" fmla="*/ 2671920 w 4193532"/>
              <a:gd name="connsiteY218" fmla="*/ 3382757 h 4199932"/>
              <a:gd name="connsiteX219" fmla="*/ 2257966 w 4193532"/>
              <a:gd name="connsiteY219" fmla="*/ 3496092 h 4199932"/>
              <a:gd name="connsiteX220" fmla="*/ 1462711 w 4193532"/>
              <a:gd name="connsiteY220" fmla="*/ 3352516 h 4199932"/>
              <a:gd name="connsiteX221" fmla="*/ 1433199 w 4193532"/>
              <a:gd name="connsiteY221" fmla="*/ 3362279 h 4199932"/>
              <a:gd name="connsiteX222" fmla="*/ 1411317 w 4193532"/>
              <a:gd name="connsiteY222" fmla="*/ 3402114 h 4199932"/>
              <a:gd name="connsiteX223" fmla="*/ 1419565 w 4193532"/>
              <a:gd name="connsiteY223" fmla="*/ 3428485 h 4199932"/>
              <a:gd name="connsiteX224" fmla="*/ 1670641 w 4193532"/>
              <a:gd name="connsiteY224" fmla="*/ 3529251 h 4199932"/>
              <a:gd name="connsiteX225" fmla="*/ 2371974 w 4193532"/>
              <a:gd name="connsiteY225" fmla="*/ 3566282 h 4199932"/>
              <a:gd name="connsiteX226" fmla="*/ 2408387 w 4193532"/>
              <a:gd name="connsiteY226" fmla="*/ 3590801 h 4199932"/>
              <a:gd name="connsiteX227" fmla="*/ 2432289 w 4193532"/>
              <a:gd name="connsiteY227" fmla="*/ 3710251 h 4199932"/>
              <a:gd name="connsiteX228" fmla="*/ 2457088 w 4193532"/>
              <a:gd name="connsiteY228" fmla="*/ 3726579 h 4199932"/>
              <a:gd name="connsiteX229" fmla="*/ 2602517 w 4193532"/>
              <a:gd name="connsiteY229" fmla="*/ 3686631 h 4199932"/>
              <a:gd name="connsiteX230" fmla="*/ 2630457 w 4193532"/>
              <a:gd name="connsiteY230" fmla="*/ 3700433 h 4199932"/>
              <a:gd name="connsiteX231" fmla="*/ 2644820 w 4193532"/>
              <a:gd name="connsiteY231" fmla="*/ 3743523 h 4199932"/>
              <a:gd name="connsiteX232" fmla="*/ 2630962 w 4193532"/>
              <a:gd name="connsiteY232" fmla="*/ 3769724 h 4199932"/>
              <a:gd name="connsiteX233" fmla="*/ 2372928 w 4193532"/>
              <a:gd name="connsiteY233" fmla="*/ 3830937 h 4199932"/>
              <a:gd name="connsiteX234" fmla="*/ 2163146 w 4193532"/>
              <a:gd name="connsiteY234" fmla="*/ 3851304 h 4199932"/>
              <a:gd name="connsiteX235" fmla="*/ 2139356 w 4193532"/>
              <a:gd name="connsiteY235" fmla="*/ 3876551 h 4199932"/>
              <a:gd name="connsiteX236" fmla="*/ 2139413 w 4193532"/>
              <a:gd name="connsiteY236" fmla="*/ 3918350 h 4199932"/>
              <a:gd name="connsiteX237" fmla="*/ 2159779 w 4193532"/>
              <a:gd name="connsiteY237" fmla="*/ 3937707 h 4199932"/>
              <a:gd name="connsiteX238" fmla="*/ 2331859 w 4193532"/>
              <a:gd name="connsiteY238" fmla="*/ 3923905 h 4199932"/>
              <a:gd name="connsiteX239" fmla="*/ 2349924 w 4193532"/>
              <a:gd name="connsiteY239" fmla="*/ 3921717 h 4199932"/>
              <a:gd name="connsiteX240" fmla="*/ 2367991 w 4193532"/>
              <a:gd name="connsiteY240" fmla="*/ 3936137 h 4199932"/>
              <a:gd name="connsiteX241" fmla="*/ 2375340 w 4193532"/>
              <a:gd name="connsiteY241" fmla="*/ 3984669 h 4199932"/>
              <a:gd name="connsiteX242" fmla="*/ 2357106 w 4193532"/>
              <a:gd name="connsiteY242" fmla="*/ 4008739 h 4199932"/>
              <a:gd name="connsiteX243" fmla="*/ 2199672 w 4193532"/>
              <a:gd name="connsiteY243" fmla="*/ 4023326 h 4199932"/>
              <a:gd name="connsiteX244" fmla="*/ 2077920 w 4193532"/>
              <a:gd name="connsiteY244" fmla="*/ 4026188 h 4199932"/>
              <a:gd name="connsiteX245" fmla="*/ 2052110 w 4193532"/>
              <a:gd name="connsiteY245" fmla="*/ 3999705 h 4199932"/>
              <a:gd name="connsiteX246" fmla="*/ 2052335 w 4193532"/>
              <a:gd name="connsiteY246" fmla="*/ 3885136 h 4199932"/>
              <a:gd name="connsiteX247" fmla="*/ 2019400 w 4193532"/>
              <a:gd name="connsiteY247" fmla="*/ 3850574 h 4199932"/>
              <a:gd name="connsiteX248" fmla="*/ 1711712 w 4193532"/>
              <a:gd name="connsiteY248" fmla="*/ 3809168 h 4199932"/>
              <a:gd name="connsiteX249" fmla="*/ 1676365 w 4193532"/>
              <a:gd name="connsiteY249" fmla="*/ 3800695 h 4199932"/>
              <a:gd name="connsiteX250" fmla="*/ 1664470 w 4193532"/>
              <a:gd name="connsiteY250" fmla="*/ 3779823 h 4199932"/>
              <a:gd name="connsiteX251" fmla="*/ 1676308 w 4193532"/>
              <a:gd name="connsiteY251" fmla="*/ 3735948 h 4199932"/>
              <a:gd name="connsiteX252" fmla="*/ 1705316 w 4193532"/>
              <a:gd name="connsiteY252" fmla="*/ 3717938 h 4199932"/>
              <a:gd name="connsiteX253" fmla="*/ 1927217 w 4193532"/>
              <a:gd name="connsiteY253" fmla="*/ 3756708 h 4199932"/>
              <a:gd name="connsiteX254" fmla="*/ 2327987 w 4193532"/>
              <a:gd name="connsiteY254" fmla="*/ 3750031 h 4199932"/>
              <a:gd name="connsiteX255" fmla="*/ 2347063 w 4193532"/>
              <a:gd name="connsiteY255" fmla="*/ 3724166 h 4199932"/>
              <a:gd name="connsiteX256" fmla="*/ 2339713 w 4193532"/>
              <a:gd name="connsiteY256" fmla="*/ 3683040 h 4199932"/>
              <a:gd name="connsiteX257" fmla="*/ 2313119 w 4193532"/>
              <a:gd name="connsiteY257" fmla="*/ 3663908 h 4199932"/>
              <a:gd name="connsiteX258" fmla="*/ 2061144 w 4193532"/>
              <a:gd name="connsiteY258" fmla="*/ 3678271 h 4199932"/>
              <a:gd name="connsiteX259" fmla="*/ 1298543 w 4193532"/>
              <a:gd name="connsiteY259" fmla="*/ 3460577 h 4199932"/>
              <a:gd name="connsiteX260" fmla="*/ 1291530 w 4193532"/>
              <a:gd name="connsiteY260" fmla="*/ 3434936 h 4199932"/>
              <a:gd name="connsiteX261" fmla="*/ 1358409 w 4193532"/>
              <a:gd name="connsiteY261" fmla="*/ 3318179 h 4199932"/>
              <a:gd name="connsiteX262" fmla="*/ 1351508 w 4193532"/>
              <a:gd name="connsiteY262" fmla="*/ 3289452 h 4199932"/>
              <a:gd name="connsiteX263" fmla="*/ 774564 w 4193532"/>
              <a:gd name="connsiteY263" fmla="*/ 2571681 h 4199932"/>
              <a:gd name="connsiteX264" fmla="*/ 717784 w 4193532"/>
              <a:gd name="connsiteY264" fmla="*/ 2363133 h 4199932"/>
              <a:gd name="connsiteX265" fmla="*/ 689562 w 4193532"/>
              <a:gd name="connsiteY265" fmla="*/ 2342597 h 4199932"/>
              <a:gd name="connsiteX266" fmla="*/ 565679 w 4193532"/>
              <a:gd name="connsiteY266" fmla="*/ 2362179 h 4199932"/>
              <a:gd name="connsiteX267" fmla="*/ 537794 w 4193532"/>
              <a:gd name="connsiteY267" fmla="*/ 2342991 h 4199932"/>
              <a:gd name="connsiteX268" fmla="*/ 347416 w 4193532"/>
              <a:gd name="connsiteY268" fmla="*/ 2167561 h 4199932"/>
              <a:gd name="connsiteX269" fmla="*/ 435491 w 4193532"/>
              <a:gd name="connsiteY269" fmla="*/ 2167561 h 4199932"/>
              <a:gd name="connsiteX270" fmla="*/ 438036 w 4193532"/>
              <a:gd name="connsiteY270" fmla="*/ 2230945 h 4199932"/>
              <a:gd name="connsiteX271" fmla="*/ 547389 w 4193532"/>
              <a:gd name="connsiteY271" fmla="*/ 2707683 h 4199932"/>
              <a:gd name="connsiteX272" fmla="*/ 574208 w 4193532"/>
              <a:gd name="connsiteY272" fmla="*/ 2719017 h 4199932"/>
              <a:gd name="connsiteX273" fmla="*/ 614043 w 4193532"/>
              <a:gd name="connsiteY273" fmla="*/ 2701343 h 4199932"/>
              <a:gd name="connsiteX274" fmla="*/ 626835 w 4193532"/>
              <a:gd name="connsiteY274" fmla="*/ 2671382 h 4199932"/>
              <a:gd name="connsiteX275" fmla="*/ 578808 w 4193532"/>
              <a:gd name="connsiteY275" fmla="*/ 2528423 h 4199932"/>
              <a:gd name="connsiteX276" fmla="*/ 598894 w 4193532"/>
              <a:gd name="connsiteY276" fmla="*/ 2494534 h 4199932"/>
              <a:gd name="connsiteX277" fmla="*/ 635812 w 4193532"/>
              <a:gd name="connsiteY277" fmla="*/ 2484884 h 4199932"/>
              <a:gd name="connsiteX278" fmla="*/ 661678 w 4193532"/>
              <a:gd name="connsiteY278" fmla="*/ 2500145 h 4199932"/>
              <a:gd name="connsiteX279" fmla="*/ 738375 w 4193532"/>
              <a:gd name="connsiteY279" fmla="*/ 2711891 h 4199932"/>
              <a:gd name="connsiteX280" fmla="*/ 1195532 w 4193532"/>
              <a:gd name="connsiteY280" fmla="*/ 3286479 h 4199932"/>
              <a:gd name="connsiteX281" fmla="*/ 1201535 w 4193532"/>
              <a:gd name="connsiteY281" fmla="*/ 3322779 h 4199932"/>
              <a:gd name="connsiteX282" fmla="*/ 1175277 w 4193532"/>
              <a:gd name="connsiteY282" fmla="*/ 3359922 h 4199932"/>
              <a:gd name="connsiteX283" fmla="*/ 1153283 w 4193532"/>
              <a:gd name="connsiteY283" fmla="*/ 3363738 h 4199932"/>
              <a:gd name="connsiteX284" fmla="*/ 1120180 w 4193532"/>
              <a:gd name="connsiteY284" fmla="*/ 3338209 h 4199932"/>
              <a:gd name="connsiteX285" fmla="*/ 1096055 w 4193532"/>
              <a:gd name="connsiteY285" fmla="*/ 3340397 h 4199932"/>
              <a:gd name="connsiteX286" fmla="*/ 1061942 w 4193532"/>
              <a:gd name="connsiteY286" fmla="*/ 3380569 h 4199932"/>
              <a:gd name="connsiteX287" fmla="*/ 1065084 w 4193532"/>
              <a:gd name="connsiteY287" fmla="*/ 3405481 h 4199932"/>
              <a:gd name="connsiteX288" fmla="*/ 1227400 w 4193532"/>
              <a:gd name="connsiteY288" fmla="*/ 3518984 h 4199932"/>
              <a:gd name="connsiteX289" fmla="*/ 1519435 w 4193532"/>
              <a:gd name="connsiteY289" fmla="*/ 3661495 h 4199932"/>
              <a:gd name="connsiteX290" fmla="*/ 1533517 w 4193532"/>
              <a:gd name="connsiteY290" fmla="*/ 3693027 h 4199932"/>
              <a:gd name="connsiteX291" fmla="*/ 1490484 w 4193532"/>
              <a:gd name="connsiteY291" fmla="*/ 3810906 h 4199932"/>
              <a:gd name="connsiteX292" fmla="*/ 1504005 w 4193532"/>
              <a:gd name="connsiteY292" fmla="*/ 3840531 h 4199932"/>
              <a:gd name="connsiteX293" fmla="*/ 1879190 w 4193532"/>
              <a:gd name="connsiteY293" fmla="*/ 3925701 h 4199932"/>
              <a:gd name="connsiteX294" fmla="*/ 1901745 w 4193532"/>
              <a:gd name="connsiteY294" fmla="*/ 3955774 h 4199932"/>
              <a:gd name="connsiteX295" fmla="*/ 1886540 w 4193532"/>
              <a:gd name="connsiteY295" fmla="*/ 4078479 h 4199932"/>
              <a:gd name="connsiteX296" fmla="*/ 1906963 w 4193532"/>
              <a:gd name="connsiteY296" fmla="*/ 4103615 h 4199932"/>
              <a:gd name="connsiteX297" fmla="*/ 2121290 w 4193532"/>
              <a:gd name="connsiteY297" fmla="*/ 4112368 h 4199932"/>
              <a:gd name="connsiteX298" fmla="*/ 3094796 w 4193532"/>
              <a:gd name="connsiteY298" fmla="*/ 3848891 h 4199932"/>
              <a:gd name="connsiteX299" fmla="*/ 3103492 w 4193532"/>
              <a:gd name="connsiteY299" fmla="*/ 3816911 h 4199932"/>
              <a:gd name="connsiteX300" fmla="*/ 3085819 w 4193532"/>
              <a:gd name="connsiteY300" fmla="*/ 3787230 h 4199932"/>
              <a:gd name="connsiteX301" fmla="*/ 3046656 w 4193532"/>
              <a:gd name="connsiteY301" fmla="*/ 3776121 h 4199932"/>
              <a:gd name="connsiteX302" fmla="*/ 2765057 w 4193532"/>
              <a:gd name="connsiteY302" fmla="*/ 3907073 h 4199932"/>
              <a:gd name="connsiteX303" fmla="*/ 2563691 w 4193532"/>
              <a:gd name="connsiteY303" fmla="*/ 3969464 h 4199932"/>
              <a:gd name="connsiteX304" fmla="*/ 2536198 w 4193532"/>
              <a:gd name="connsiteY304" fmla="*/ 3952464 h 4199932"/>
              <a:gd name="connsiteX305" fmla="*/ 2526267 w 4193532"/>
              <a:gd name="connsiteY305" fmla="*/ 3909990 h 4199932"/>
              <a:gd name="connsiteX306" fmla="*/ 2541866 w 4193532"/>
              <a:gd name="connsiteY306" fmla="*/ 3884630 h 4199932"/>
              <a:gd name="connsiteX307" fmla="*/ 2800741 w 4193532"/>
              <a:gd name="connsiteY307" fmla="*/ 3799686 h 4199932"/>
              <a:gd name="connsiteX308" fmla="*/ 2852528 w 4193532"/>
              <a:gd name="connsiteY308" fmla="*/ 3777523 h 4199932"/>
              <a:gd name="connsiteX309" fmla="*/ 2862010 w 4193532"/>
              <a:gd name="connsiteY309" fmla="*/ 3753173 h 4199932"/>
              <a:gd name="connsiteX310" fmla="*/ 2840296 w 4193532"/>
              <a:gd name="connsiteY310" fmla="*/ 3709185 h 4199932"/>
              <a:gd name="connsiteX311" fmla="*/ 2813589 w 4193532"/>
              <a:gd name="connsiteY311" fmla="*/ 3699927 h 4199932"/>
              <a:gd name="connsiteX312" fmla="*/ 2782955 w 4193532"/>
              <a:gd name="connsiteY312" fmla="*/ 3687640 h 4199932"/>
              <a:gd name="connsiteX313" fmla="*/ 2769546 w 4193532"/>
              <a:gd name="connsiteY313" fmla="*/ 3655829 h 4199932"/>
              <a:gd name="connsiteX314" fmla="*/ 2783909 w 4193532"/>
              <a:gd name="connsiteY314" fmla="*/ 3617563 h 4199932"/>
              <a:gd name="connsiteX315" fmla="*/ 2948357 w 4193532"/>
              <a:gd name="connsiteY315" fmla="*/ 3532057 h 4199932"/>
              <a:gd name="connsiteX316" fmla="*/ 2956998 w 4193532"/>
              <a:gd name="connsiteY316" fmla="*/ 3496878 h 4199932"/>
              <a:gd name="connsiteX317" fmla="*/ 2934387 w 4193532"/>
              <a:gd name="connsiteY317" fmla="*/ 3461699 h 4199932"/>
              <a:gd name="connsiteX318" fmla="*/ 2906782 w 4193532"/>
              <a:gd name="connsiteY318" fmla="*/ 3455808 h 4199932"/>
              <a:gd name="connsiteX319" fmla="*/ 2660082 w 4193532"/>
              <a:gd name="connsiteY319" fmla="*/ 3575371 h 4199932"/>
              <a:gd name="connsiteX320" fmla="*/ 2574351 w 4193532"/>
              <a:gd name="connsiteY320" fmla="*/ 3605501 h 4199932"/>
              <a:gd name="connsiteX321" fmla="*/ 2551627 w 4193532"/>
              <a:gd name="connsiteY321" fmla="*/ 3593886 h 4199932"/>
              <a:gd name="connsiteX322" fmla="*/ 2536815 w 4193532"/>
              <a:gd name="connsiteY322" fmla="*/ 3547093 h 4199932"/>
              <a:gd name="connsiteX323" fmla="*/ 2551123 w 4193532"/>
              <a:gd name="connsiteY323" fmla="*/ 3521116 h 4199932"/>
              <a:gd name="connsiteX324" fmla="*/ 2851181 w 4193532"/>
              <a:gd name="connsiteY324" fmla="*/ 3387639 h 4199932"/>
              <a:gd name="connsiteX325" fmla="*/ 2981797 w 4193532"/>
              <a:gd name="connsiteY325" fmla="*/ 3301852 h 4199932"/>
              <a:gd name="connsiteX326" fmla="*/ 2985500 w 4193532"/>
              <a:gd name="connsiteY326" fmla="*/ 3275650 h 4199932"/>
              <a:gd name="connsiteX327" fmla="*/ 2955651 w 4193532"/>
              <a:gd name="connsiteY327" fmla="*/ 3239013 h 4199932"/>
              <a:gd name="connsiteX328" fmla="*/ 2926027 w 4193532"/>
              <a:gd name="connsiteY328" fmla="*/ 3234805 h 4199932"/>
              <a:gd name="connsiteX329" fmla="*/ 2849722 w 4193532"/>
              <a:gd name="connsiteY329" fmla="*/ 3287432 h 4199932"/>
              <a:gd name="connsiteX330" fmla="*/ 2825147 w 4193532"/>
              <a:gd name="connsiteY330" fmla="*/ 3281990 h 4199932"/>
              <a:gd name="connsiteX331" fmla="*/ 2754228 w 4193532"/>
              <a:gd name="connsiteY331" fmla="*/ 3167644 h 4199932"/>
              <a:gd name="connsiteX332" fmla="*/ 2724099 w 4193532"/>
              <a:gd name="connsiteY332" fmla="*/ 3160463 h 4199932"/>
              <a:gd name="connsiteX333" fmla="*/ 2155796 w 4193532"/>
              <a:gd name="connsiteY333" fmla="*/ 3332430 h 4199932"/>
              <a:gd name="connsiteX334" fmla="*/ 2132568 w 4193532"/>
              <a:gd name="connsiteY334" fmla="*/ 3310380 h 4199932"/>
              <a:gd name="connsiteX335" fmla="*/ 2131446 w 4193532"/>
              <a:gd name="connsiteY335" fmla="*/ 3266785 h 4199932"/>
              <a:gd name="connsiteX336" fmla="*/ 2153271 w 4193532"/>
              <a:gd name="connsiteY336" fmla="*/ 3242547 h 4199932"/>
              <a:gd name="connsiteX337" fmla="*/ 2437394 w 4193532"/>
              <a:gd name="connsiteY337" fmla="*/ 3193285 h 4199932"/>
              <a:gd name="connsiteX338" fmla="*/ 2461633 w 4193532"/>
              <a:gd name="connsiteY338" fmla="*/ 3185486 h 4199932"/>
              <a:gd name="connsiteX339" fmla="*/ 2469936 w 4193532"/>
              <a:gd name="connsiteY339" fmla="*/ 3167533 h 4199932"/>
              <a:gd name="connsiteX340" fmla="*/ 2450356 w 4193532"/>
              <a:gd name="connsiteY340" fmla="*/ 3118608 h 4199932"/>
              <a:gd name="connsiteX341" fmla="*/ 2424209 w 4193532"/>
              <a:gd name="connsiteY341" fmla="*/ 3106713 h 4199932"/>
              <a:gd name="connsiteX342" fmla="*/ 2243770 w 4193532"/>
              <a:gd name="connsiteY342" fmla="*/ 3148400 h 4199932"/>
              <a:gd name="connsiteX343" fmla="*/ 1406997 w 4193532"/>
              <a:gd name="connsiteY343" fmla="*/ 2900577 h 4199932"/>
              <a:gd name="connsiteX344" fmla="*/ 1212700 w 4193532"/>
              <a:gd name="connsiteY344" fmla="*/ 2678171 h 4199932"/>
              <a:gd name="connsiteX345" fmla="*/ 1178251 w 4193532"/>
              <a:gd name="connsiteY345" fmla="*/ 2670765 h 4199932"/>
              <a:gd name="connsiteX346" fmla="*/ 1140715 w 4193532"/>
              <a:gd name="connsiteY346" fmla="*/ 2692927 h 4199932"/>
              <a:gd name="connsiteX347" fmla="*/ 1134768 w 4193532"/>
              <a:gd name="connsiteY347" fmla="*/ 2718567 h 4199932"/>
              <a:gd name="connsiteX348" fmla="*/ 1245185 w 4193532"/>
              <a:gd name="connsiteY348" fmla="*/ 2862818 h 4199932"/>
              <a:gd name="connsiteX349" fmla="*/ 1372660 w 4193532"/>
              <a:gd name="connsiteY349" fmla="*/ 2984400 h 4199932"/>
              <a:gd name="connsiteX350" fmla="*/ 1375690 w 4193532"/>
              <a:gd name="connsiteY350" fmla="*/ 3012398 h 4199932"/>
              <a:gd name="connsiteX351" fmla="*/ 1347019 w 4193532"/>
              <a:gd name="connsiteY351" fmla="*/ 3049933 h 4199932"/>
              <a:gd name="connsiteX352" fmla="*/ 1318124 w 4193532"/>
              <a:gd name="connsiteY352" fmla="*/ 3052682 h 4199932"/>
              <a:gd name="connsiteX353" fmla="*/ 1043314 w 4193532"/>
              <a:gd name="connsiteY353" fmla="*/ 2735231 h 4199932"/>
              <a:gd name="connsiteX354" fmla="*/ 1005723 w 4193532"/>
              <a:gd name="connsiteY354" fmla="*/ 2668745 h 4199932"/>
              <a:gd name="connsiteX355" fmla="*/ 1012455 w 4193532"/>
              <a:gd name="connsiteY355" fmla="*/ 2645853 h 4199932"/>
              <a:gd name="connsiteX356" fmla="*/ 1059698 w 4193532"/>
              <a:gd name="connsiteY356" fmla="*/ 2622457 h 4199932"/>
              <a:gd name="connsiteX357" fmla="*/ 1079728 w 4193532"/>
              <a:gd name="connsiteY357" fmla="*/ 2621559 h 4199932"/>
              <a:gd name="connsiteX358" fmla="*/ 1094596 w 4193532"/>
              <a:gd name="connsiteY358" fmla="*/ 2619203 h 4199932"/>
              <a:gd name="connsiteX359" fmla="*/ 1138583 w 4193532"/>
              <a:gd name="connsiteY359" fmla="*/ 2593562 h 4199932"/>
              <a:gd name="connsiteX360" fmla="*/ 1147279 w 4193532"/>
              <a:gd name="connsiteY360" fmla="*/ 2563096 h 4199932"/>
              <a:gd name="connsiteX361" fmla="*/ 1054423 w 4193532"/>
              <a:gd name="connsiteY361" fmla="*/ 2275157 h 4199932"/>
              <a:gd name="connsiteX362" fmla="*/ 1044244 w 4193532"/>
              <a:gd name="connsiteY362" fmla="*/ 2167561 h 4199932"/>
              <a:gd name="connsiteX363" fmla="*/ 1129936 w 4193532"/>
              <a:gd name="connsiteY363" fmla="*/ 2167561 h 4199932"/>
              <a:gd name="connsiteX364" fmla="*/ 1139023 w 4193532"/>
              <a:gd name="connsiteY364" fmla="*/ 2251732 h 4199932"/>
              <a:gd name="connsiteX365" fmla="*/ 1728207 w 4193532"/>
              <a:gd name="connsiteY365" fmla="*/ 2997473 h 4199932"/>
              <a:gd name="connsiteX366" fmla="*/ 1767089 w 4193532"/>
              <a:gd name="connsiteY366" fmla="*/ 3012790 h 4199932"/>
              <a:gd name="connsiteX367" fmla="*/ 1786895 w 4193532"/>
              <a:gd name="connsiteY367" fmla="*/ 3002187 h 4199932"/>
              <a:gd name="connsiteX368" fmla="*/ 1800753 w 4193532"/>
              <a:gd name="connsiteY368" fmla="*/ 2953206 h 4199932"/>
              <a:gd name="connsiteX369" fmla="*/ 1787119 w 4193532"/>
              <a:gd name="connsiteY369" fmla="*/ 2927733 h 4199932"/>
              <a:gd name="connsiteX370" fmla="*/ 1550910 w 4193532"/>
              <a:gd name="connsiteY370" fmla="*/ 2793694 h 4199932"/>
              <a:gd name="connsiteX371" fmla="*/ 1503725 w 4193532"/>
              <a:gd name="connsiteY371" fmla="*/ 2753802 h 4199932"/>
              <a:gd name="connsiteX372" fmla="*/ 1502939 w 4193532"/>
              <a:gd name="connsiteY372" fmla="*/ 2729789 h 4199932"/>
              <a:gd name="connsiteX373" fmla="*/ 1537837 w 4193532"/>
              <a:gd name="connsiteY373" fmla="*/ 2692702 h 4199932"/>
              <a:gd name="connsiteX374" fmla="*/ 1564937 w 4193532"/>
              <a:gd name="connsiteY374" fmla="*/ 2691805 h 4199932"/>
              <a:gd name="connsiteX375" fmla="*/ 1681021 w 4193532"/>
              <a:gd name="connsiteY375" fmla="*/ 2779107 h 4199932"/>
              <a:gd name="connsiteX376" fmla="*/ 1885306 w 4193532"/>
              <a:gd name="connsiteY376" fmla="*/ 2868316 h 4199932"/>
              <a:gd name="connsiteX377" fmla="*/ 1903596 w 4193532"/>
              <a:gd name="connsiteY377" fmla="*/ 2898277 h 4199932"/>
              <a:gd name="connsiteX378" fmla="*/ 1872344 w 4193532"/>
              <a:gd name="connsiteY378" fmla="*/ 3019748 h 4199932"/>
              <a:gd name="connsiteX379" fmla="*/ 1890131 w 4193532"/>
              <a:gd name="connsiteY379" fmla="*/ 3048586 h 4199932"/>
              <a:gd name="connsiteX380" fmla="*/ 2459388 w 4193532"/>
              <a:gd name="connsiteY380" fmla="*/ 3001064 h 4199932"/>
              <a:gd name="connsiteX381" fmla="*/ 2500627 w 4193532"/>
              <a:gd name="connsiteY381" fmla="*/ 3018738 h 4199932"/>
              <a:gd name="connsiteX382" fmla="*/ 2545176 w 4193532"/>
              <a:gd name="connsiteY382" fmla="*/ 3122310 h 4199932"/>
              <a:gd name="connsiteX383" fmla="*/ 2582766 w 4193532"/>
              <a:gd name="connsiteY383" fmla="*/ 3136898 h 4199932"/>
              <a:gd name="connsiteX384" fmla="*/ 3080656 w 4193532"/>
              <a:gd name="connsiteY384" fmla="*/ 2685745 h 4199932"/>
              <a:gd name="connsiteX385" fmla="*/ 3174971 w 4193532"/>
              <a:gd name="connsiteY385" fmla="*/ 2485389 h 4199932"/>
              <a:gd name="connsiteX386" fmla="*/ 3205494 w 4193532"/>
              <a:gd name="connsiteY386" fmla="*/ 2471194 h 4199932"/>
              <a:gd name="connsiteX387" fmla="*/ 3248584 w 4193532"/>
              <a:gd name="connsiteY387" fmla="*/ 2485613 h 4199932"/>
              <a:gd name="connsiteX388" fmla="*/ 3259636 w 4193532"/>
              <a:gd name="connsiteY388" fmla="*/ 2508617 h 4199932"/>
              <a:gd name="connsiteX389" fmla="*/ 3216434 w 4193532"/>
              <a:gd name="connsiteY389" fmla="*/ 2614658 h 4199932"/>
              <a:gd name="connsiteX390" fmla="*/ 2836312 w 4193532"/>
              <a:gd name="connsiteY390" fmla="*/ 3084999 h 4199932"/>
              <a:gd name="connsiteX391" fmla="*/ 2830085 w 4193532"/>
              <a:gd name="connsiteY391" fmla="*/ 3122928 h 4199932"/>
              <a:gd name="connsiteX392" fmla="*/ 2852303 w 4193532"/>
              <a:gd name="connsiteY392" fmla="*/ 3156143 h 4199932"/>
              <a:gd name="connsiteX393" fmla="*/ 2879178 w 4193532"/>
              <a:gd name="connsiteY393" fmla="*/ 3161473 h 4199932"/>
              <a:gd name="connsiteX394" fmla="*/ 3072802 w 4193532"/>
              <a:gd name="connsiteY394" fmla="*/ 2985803 h 4199932"/>
              <a:gd name="connsiteX395" fmla="*/ 3107308 w 4193532"/>
              <a:gd name="connsiteY395" fmla="*/ 2945967 h 4199932"/>
              <a:gd name="connsiteX396" fmla="*/ 3131097 w 4193532"/>
              <a:gd name="connsiteY396" fmla="*/ 2943555 h 4199932"/>
              <a:gd name="connsiteX397" fmla="*/ 3170483 w 4193532"/>
              <a:gd name="connsiteY397" fmla="*/ 2975760 h 4199932"/>
              <a:gd name="connsiteX398" fmla="*/ 3173120 w 4193532"/>
              <a:gd name="connsiteY398" fmla="*/ 3003590 h 4199932"/>
              <a:gd name="connsiteX399" fmla="*/ 3039586 w 4193532"/>
              <a:gd name="connsiteY399" fmla="*/ 3142397 h 4199932"/>
              <a:gd name="connsiteX400" fmla="*/ 3035154 w 4193532"/>
              <a:gd name="connsiteY400" fmla="*/ 3197550 h 4199932"/>
              <a:gd name="connsiteX401" fmla="*/ 3109103 w 4193532"/>
              <a:gd name="connsiteY401" fmla="*/ 3285020 h 4199932"/>
              <a:gd name="connsiteX402" fmla="*/ 3106297 w 4193532"/>
              <a:gd name="connsiteY402" fmla="*/ 3313971 h 4199932"/>
              <a:gd name="connsiteX403" fmla="*/ 3011196 w 4193532"/>
              <a:gd name="connsiteY403" fmla="*/ 3387078 h 4199932"/>
              <a:gd name="connsiteX404" fmla="*/ 3006035 w 4193532"/>
              <a:gd name="connsiteY404" fmla="*/ 3412213 h 4199932"/>
              <a:gd name="connsiteX405" fmla="*/ 3033807 w 4193532"/>
              <a:gd name="connsiteY405" fmla="*/ 3454854 h 4199932"/>
              <a:gd name="connsiteX406" fmla="*/ 3058326 w 4193532"/>
              <a:gd name="connsiteY406" fmla="*/ 3459792 h 4199932"/>
              <a:gd name="connsiteX407" fmla="*/ 3082901 w 4193532"/>
              <a:gd name="connsiteY407" fmla="*/ 3464281 h 4199932"/>
              <a:gd name="connsiteX408" fmla="*/ 3112357 w 4193532"/>
              <a:gd name="connsiteY408" fmla="*/ 3505743 h 4199932"/>
              <a:gd name="connsiteX409" fmla="*/ 3107419 w 4193532"/>
              <a:gd name="connsiteY409" fmla="*/ 3531944 h 4199932"/>
              <a:gd name="connsiteX410" fmla="*/ 2931469 w 4193532"/>
              <a:gd name="connsiteY410" fmla="*/ 3641241 h 4199932"/>
              <a:gd name="connsiteX411" fmla="*/ 2920753 w 4193532"/>
              <a:gd name="connsiteY411" fmla="*/ 3675522 h 4199932"/>
              <a:gd name="connsiteX412" fmla="*/ 2939998 w 4193532"/>
              <a:gd name="connsiteY412" fmla="*/ 3714684 h 4199932"/>
              <a:gd name="connsiteX413" fmla="*/ 2964068 w 4193532"/>
              <a:gd name="connsiteY413" fmla="*/ 3722258 h 4199932"/>
              <a:gd name="connsiteX414" fmla="*/ 3087670 w 4193532"/>
              <a:gd name="connsiteY414" fmla="*/ 3649207 h 4199932"/>
              <a:gd name="connsiteX415" fmla="*/ 3121390 w 4193532"/>
              <a:gd name="connsiteY415" fmla="*/ 3656108 h 4199932"/>
              <a:gd name="connsiteX416" fmla="*/ 3141532 w 4193532"/>
              <a:gd name="connsiteY416" fmla="*/ 3686406 h 4199932"/>
              <a:gd name="connsiteX417" fmla="*/ 3149275 w 4193532"/>
              <a:gd name="connsiteY417" fmla="*/ 3717433 h 4199932"/>
              <a:gd name="connsiteX418" fmla="*/ 3153932 w 4193532"/>
              <a:gd name="connsiteY418" fmla="*/ 3730562 h 4199932"/>
              <a:gd name="connsiteX419" fmla="*/ 3177609 w 4193532"/>
              <a:gd name="connsiteY419" fmla="*/ 3771464 h 4199932"/>
              <a:gd name="connsiteX420" fmla="*/ 3207907 w 4193532"/>
              <a:gd name="connsiteY420" fmla="*/ 3778926 h 4199932"/>
              <a:gd name="connsiteX421" fmla="*/ 3377068 w 4193532"/>
              <a:gd name="connsiteY421" fmla="*/ 3653023 h 4199932"/>
              <a:gd name="connsiteX422" fmla="*/ 3718757 w 4193532"/>
              <a:gd name="connsiteY422" fmla="*/ 3292146 h 4199932"/>
              <a:gd name="connsiteX423" fmla="*/ 3712024 w 4193532"/>
              <a:gd name="connsiteY423" fmla="*/ 3255171 h 4199932"/>
              <a:gd name="connsiteX424" fmla="*/ 3677519 w 4193532"/>
              <a:gd name="connsiteY424" fmla="*/ 3231551 h 4199932"/>
              <a:gd name="connsiteX425" fmla="*/ 3653449 w 4193532"/>
              <a:gd name="connsiteY425" fmla="*/ 3234692 h 4199932"/>
              <a:gd name="connsiteX426" fmla="*/ 3628033 w 4193532"/>
              <a:gd name="connsiteY426" fmla="*/ 3237498 h 4199932"/>
              <a:gd name="connsiteX427" fmla="*/ 3588534 w 4193532"/>
              <a:gd name="connsiteY427" fmla="*/ 3208434 h 4199932"/>
              <a:gd name="connsiteX428" fmla="*/ 3584718 w 4193532"/>
              <a:gd name="connsiteY428" fmla="*/ 3180886 h 4199932"/>
              <a:gd name="connsiteX429" fmla="*/ 3747035 w 4193532"/>
              <a:gd name="connsiteY429" fmla="*/ 2914043 h 4199932"/>
              <a:gd name="connsiteX430" fmla="*/ 3894427 w 4193532"/>
              <a:gd name="connsiteY430" fmla="*/ 2494814 h 4199932"/>
              <a:gd name="connsiteX431" fmla="*/ 3876023 w 4193532"/>
              <a:gd name="connsiteY431" fmla="*/ 2466200 h 4199932"/>
              <a:gd name="connsiteX432" fmla="*/ 3836693 w 4193532"/>
              <a:gd name="connsiteY432" fmla="*/ 2458962 h 4199932"/>
              <a:gd name="connsiteX433" fmla="*/ 3809425 w 4193532"/>
              <a:gd name="connsiteY433" fmla="*/ 2477197 h 4199932"/>
              <a:gd name="connsiteX434" fmla="*/ 3743107 w 4193532"/>
              <a:gd name="connsiteY434" fmla="*/ 2703868 h 4199932"/>
              <a:gd name="connsiteX435" fmla="*/ 3714605 w 4193532"/>
              <a:gd name="connsiteY435" fmla="*/ 2776638 h 4199932"/>
              <a:gd name="connsiteX436" fmla="*/ 3690086 w 4193532"/>
              <a:gd name="connsiteY436" fmla="*/ 2787074 h 4199932"/>
              <a:gd name="connsiteX437" fmla="*/ 3641779 w 4193532"/>
              <a:gd name="connsiteY437" fmla="*/ 2765978 h 4199932"/>
              <a:gd name="connsiteX438" fmla="*/ 3633363 w 4193532"/>
              <a:gd name="connsiteY438" fmla="*/ 2744769 h 4199932"/>
              <a:gd name="connsiteX439" fmla="*/ 3671010 w 4193532"/>
              <a:gd name="connsiteY439" fmla="*/ 2648267 h 4199932"/>
              <a:gd name="connsiteX440" fmla="*/ 3659509 w 4193532"/>
              <a:gd name="connsiteY440" fmla="*/ 2624421 h 4199932"/>
              <a:gd name="connsiteX441" fmla="*/ 3535232 w 4193532"/>
              <a:gd name="connsiteY441" fmla="*/ 2583351 h 4199932"/>
              <a:gd name="connsiteX442" fmla="*/ 3519130 w 4193532"/>
              <a:gd name="connsiteY442" fmla="*/ 2553110 h 4199932"/>
              <a:gd name="connsiteX443" fmla="*/ 3586597 w 4193532"/>
              <a:gd name="connsiteY443" fmla="*/ 2202092 h 4199932"/>
              <a:gd name="connsiteX444" fmla="*/ 3587592 w 4193532"/>
              <a:gd name="connsiteY444" fmla="*/ 2167561 h 4199932"/>
              <a:gd name="connsiteX445" fmla="*/ 3674744 w 4193532"/>
              <a:gd name="connsiteY445" fmla="*/ 2167561 h 4199932"/>
              <a:gd name="connsiteX446" fmla="*/ 3669391 w 4193532"/>
              <a:gd name="connsiteY446" fmla="*/ 2256797 h 4199932"/>
              <a:gd name="connsiteX447" fmla="*/ 3624946 w 4193532"/>
              <a:gd name="connsiteY447" fmla="*/ 2501603 h 4199932"/>
              <a:gd name="connsiteX448" fmla="*/ 3639366 w 4193532"/>
              <a:gd name="connsiteY448" fmla="*/ 2527917 h 4199932"/>
              <a:gd name="connsiteX449" fmla="*/ 3684532 w 4193532"/>
              <a:gd name="connsiteY449" fmla="*/ 2541719 h 4199932"/>
              <a:gd name="connsiteX450" fmla="*/ 3707704 w 4193532"/>
              <a:gd name="connsiteY450" fmla="*/ 2528815 h 4199932"/>
              <a:gd name="connsiteX451" fmla="*/ 3739573 w 4193532"/>
              <a:gd name="connsiteY451" fmla="*/ 2377664 h 4199932"/>
              <a:gd name="connsiteX452" fmla="*/ 3766167 w 4193532"/>
              <a:gd name="connsiteY452" fmla="*/ 2359092 h 4199932"/>
              <a:gd name="connsiteX453" fmla="*/ 3895156 w 4193532"/>
              <a:gd name="connsiteY453" fmla="*/ 2381255 h 4199932"/>
              <a:gd name="connsiteX454" fmla="*/ 3918216 w 4193532"/>
              <a:gd name="connsiteY454" fmla="*/ 2364872 h 4199932"/>
              <a:gd name="connsiteX455" fmla="*/ 3935153 w 4193532"/>
              <a:gd name="connsiteY455" fmla="*/ 2184812 h 4199932"/>
              <a:gd name="connsiteX456" fmla="*/ 3935063 w 4193532"/>
              <a:gd name="connsiteY456" fmla="*/ 2167561 h 4199932"/>
              <a:gd name="connsiteX457" fmla="*/ 4022720 w 4193532"/>
              <a:gd name="connsiteY457" fmla="*/ 2167561 h 4199932"/>
              <a:gd name="connsiteX458" fmla="*/ 4022798 w 4193532"/>
              <a:gd name="connsiteY458" fmla="*/ 2174839 h 4199932"/>
              <a:gd name="connsiteX459" fmla="*/ 3925285 w 4193532"/>
              <a:gd name="connsiteY459" fmla="*/ 2709646 h 4199932"/>
              <a:gd name="connsiteX460" fmla="*/ 3725658 w 4193532"/>
              <a:gd name="connsiteY460" fmla="*/ 3128931 h 4199932"/>
              <a:gd name="connsiteX461" fmla="*/ 3733008 w 4193532"/>
              <a:gd name="connsiteY461" fmla="*/ 3164222 h 4199932"/>
              <a:gd name="connsiteX462" fmla="*/ 3767401 w 4193532"/>
              <a:gd name="connsiteY462" fmla="*/ 3187955 h 4199932"/>
              <a:gd name="connsiteX463" fmla="*/ 3794501 w 4193532"/>
              <a:gd name="connsiteY463" fmla="*/ 3182345 h 4199932"/>
              <a:gd name="connsiteX464" fmla="*/ 3908958 w 4193532"/>
              <a:gd name="connsiteY464" fmla="*/ 2977724 h 4199932"/>
              <a:gd name="connsiteX465" fmla="*/ 4108305 w 4193532"/>
              <a:gd name="connsiteY465" fmla="*/ 2191951 h 4199932"/>
              <a:gd name="connsiteX466" fmla="*/ 4107997 w 4193532"/>
              <a:gd name="connsiteY466" fmla="*/ 2167561 h 4199932"/>
              <a:gd name="connsiteX467" fmla="*/ 4193476 w 4193532"/>
              <a:gd name="connsiteY467" fmla="*/ 2167561 h 4199932"/>
              <a:gd name="connsiteX468" fmla="*/ 4191272 w 4193532"/>
              <a:gd name="connsiteY468" fmla="*/ 2279517 h 4199932"/>
              <a:gd name="connsiteX469" fmla="*/ 3644977 w 4193532"/>
              <a:gd name="connsiteY469" fmla="*/ 3516628 h 4199932"/>
              <a:gd name="connsiteX470" fmla="*/ 2575080 w 4193532"/>
              <a:gd name="connsiteY470" fmla="*/ 4144965 h 4199932"/>
              <a:gd name="connsiteX471" fmla="*/ 1917847 w 4193532"/>
              <a:gd name="connsiteY471" fmla="*/ 4191870 h 4199932"/>
              <a:gd name="connsiteX472" fmla="*/ 919431 w 4193532"/>
              <a:gd name="connsiteY472" fmla="*/ 3836716 h 4199932"/>
              <a:gd name="connsiteX473" fmla="*/ 912137 w 4193532"/>
              <a:gd name="connsiteY473" fmla="*/ 3795646 h 4199932"/>
              <a:gd name="connsiteX474" fmla="*/ 934075 w 4193532"/>
              <a:gd name="connsiteY474" fmla="*/ 3764394 h 4199932"/>
              <a:gd name="connsiteX475" fmla="*/ 962016 w 4193532"/>
              <a:gd name="connsiteY475" fmla="*/ 3759905 h 4199932"/>
              <a:gd name="connsiteX476" fmla="*/ 1178587 w 4193532"/>
              <a:gd name="connsiteY476" fmla="*/ 3889849 h 4199932"/>
              <a:gd name="connsiteX477" fmla="*/ 1771578 w 4193532"/>
              <a:gd name="connsiteY477" fmla="*/ 4086222 h 4199932"/>
              <a:gd name="connsiteX478" fmla="*/ 1800921 w 4193532"/>
              <a:gd name="connsiteY478" fmla="*/ 4063779 h 4199932"/>
              <a:gd name="connsiteX479" fmla="*/ 1805746 w 4193532"/>
              <a:gd name="connsiteY479" fmla="*/ 4025907 h 4199932"/>
              <a:gd name="connsiteX480" fmla="*/ 1787006 w 4193532"/>
              <a:gd name="connsiteY480" fmla="*/ 4000883 h 4199932"/>
              <a:gd name="connsiteX481" fmla="*/ 1396786 w 4193532"/>
              <a:gd name="connsiteY481" fmla="*/ 3893776 h 4199932"/>
              <a:gd name="connsiteX482" fmla="*/ 1377597 w 4193532"/>
              <a:gd name="connsiteY482" fmla="*/ 3849676 h 4199932"/>
              <a:gd name="connsiteX483" fmla="*/ 1423156 w 4193532"/>
              <a:gd name="connsiteY483" fmla="*/ 3742625 h 4199932"/>
              <a:gd name="connsiteX484" fmla="*/ 1410644 w 4193532"/>
              <a:gd name="connsiteY484" fmla="*/ 3711430 h 4199932"/>
              <a:gd name="connsiteX485" fmla="*/ 1014981 w 4193532"/>
              <a:gd name="connsiteY485" fmla="*/ 3476063 h 4199932"/>
              <a:gd name="connsiteX486" fmla="*/ 939405 w 4193532"/>
              <a:gd name="connsiteY486" fmla="*/ 3413392 h 4199932"/>
              <a:gd name="connsiteX487" fmla="*/ 937385 w 4193532"/>
              <a:gd name="connsiteY487" fmla="*/ 3387021 h 4199932"/>
              <a:gd name="connsiteX488" fmla="*/ 1027380 w 4193532"/>
              <a:gd name="connsiteY488" fmla="*/ 3286983 h 4199932"/>
              <a:gd name="connsiteX489" fmla="*/ 1025753 w 4193532"/>
              <a:gd name="connsiteY489" fmla="*/ 3257247 h 4199932"/>
              <a:gd name="connsiteX490" fmla="*/ 678678 w 4193532"/>
              <a:gd name="connsiteY490" fmla="*/ 2789992 h 4199932"/>
              <a:gd name="connsiteX491" fmla="*/ 650792 w 4193532"/>
              <a:gd name="connsiteY491" fmla="*/ 2780116 h 4199932"/>
              <a:gd name="connsiteX492" fmla="*/ 529154 w 4193532"/>
              <a:gd name="connsiteY492" fmla="*/ 2837626 h 4199932"/>
              <a:gd name="connsiteX493" fmla="*/ 504354 w 4193532"/>
              <a:gd name="connsiteY493" fmla="*/ 2828087 h 4199932"/>
              <a:gd name="connsiteX494" fmla="*/ 358197 w 4193532"/>
              <a:gd name="connsiteY494" fmla="*/ 2308597 h 4199932"/>
              <a:gd name="connsiteX495" fmla="*/ 330817 w 4193532"/>
              <a:gd name="connsiteY495" fmla="*/ 2285762 h 4199932"/>
              <a:gd name="connsiteX496" fmla="*/ 292776 w 4193532"/>
              <a:gd name="connsiteY496" fmla="*/ 2289015 h 4199932"/>
              <a:gd name="connsiteX497" fmla="*/ 271793 w 4193532"/>
              <a:gd name="connsiteY497" fmla="*/ 2315217 h 4199932"/>
              <a:gd name="connsiteX498" fmla="*/ 306130 w 4193532"/>
              <a:gd name="connsiteY498" fmla="*/ 2512151 h 4199932"/>
              <a:gd name="connsiteX499" fmla="*/ 331882 w 4193532"/>
              <a:gd name="connsiteY499" fmla="*/ 2610618 h 4199932"/>
              <a:gd name="connsiteX500" fmla="*/ 319708 w 4193532"/>
              <a:gd name="connsiteY500" fmla="*/ 2633229 h 4199932"/>
              <a:gd name="connsiteX501" fmla="*/ 274374 w 4193532"/>
              <a:gd name="connsiteY501" fmla="*/ 2646527 h 4199932"/>
              <a:gd name="connsiteX502" fmla="*/ 247106 w 4193532"/>
              <a:gd name="connsiteY502" fmla="*/ 2632276 h 4199932"/>
              <a:gd name="connsiteX503" fmla="*/ 187464 w 4193532"/>
              <a:gd name="connsiteY503" fmla="*/ 2340410 h 4199932"/>
              <a:gd name="connsiteX504" fmla="*/ 176019 w 4193532"/>
              <a:gd name="connsiteY504" fmla="*/ 2217367 h 4199932"/>
              <a:gd name="connsiteX505" fmla="*/ 199022 w 4193532"/>
              <a:gd name="connsiteY505" fmla="*/ 2191503 h 4199932"/>
              <a:gd name="connsiteX506" fmla="*/ 244413 w 4193532"/>
              <a:gd name="connsiteY506" fmla="*/ 2189707 h 4199932"/>
              <a:gd name="connsiteX507" fmla="*/ 256700 w 4193532"/>
              <a:gd name="connsiteY507" fmla="*/ 2191222 h 4199932"/>
              <a:gd name="connsiteX508" fmla="*/ 338616 w 4193532"/>
              <a:gd name="connsiteY508" fmla="*/ 2196496 h 4199932"/>
              <a:gd name="connsiteX509" fmla="*/ 347424 w 4193532"/>
              <a:gd name="connsiteY509" fmla="*/ 2177532 h 4199932"/>
              <a:gd name="connsiteX510" fmla="*/ 4044 w 4193532"/>
              <a:gd name="connsiteY510" fmla="*/ 2167561 h 4199932"/>
              <a:gd name="connsiteX511" fmla="*/ 89470 w 4193532"/>
              <a:gd name="connsiteY511" fmla="*/ 2167561 h 4199932"/>
              <a:gd name="connsiteX512" fmla="*/ 100147 w 4193532"/>
              <a:gd name="connsiteY512" fmla="*/ 2341163 h 4199932"/>
              <a:gd name="connsiteX513" fmla="*/ 302651 w 4193532"/>
              <a:gd name="connsiteY513" fmla="*/ 3008190 h 4199932"/>
              <a:gd name="connsiteX514" fmla="*/ 699381 w 4193532"/>
              <a:gd name="connsiteY514" fmla="*/ 3545467 h 4199932"/>
              <a:gd name="connsiteX515" fmla="*/ 732933 w 4193532"/>
              <a:gd name="connsiteY515" fmla="*/ 3545186 h 4199932"/>
              <a:gd name="connsiteX516" fmla="*/ 762277 w 4193532"/>
              <a:gd name="connsiteY516" fmla="*/ 3512924 h 4199932"/>
              <a:gd name="connsiteX517" fmla="*/ 761379 w 4193532"/>
              <a:gd name="connsiteY517" fmla="*/ 3484647 h 4199932"/>
              <a:gd name="connsiteX518" fmla="*/ 608488 w 4193532"/>
              <a:gd name="connsiteY518" fmla="*/ 3319132 h 4199932"/>
              <a:gd name="connsiteX519" fmla="*/ 318754 w 4193532"/>
              <a:gd name="connsiteY519" fmla="*/ 2835830 h 4199932"/>
              <a:gd name="connsiteX520" fmla="*/ 332219 w 4193532"/>
              <a:gd name="connsiteY520" fmla="*/ 2802896 h 4199932"/>
              <a:gd name="connsiteX521" fmla="*/ 372672 w 4193532"/>
              <a:gd name="connsiteY521" fmla="*/ 2786569 h 4199932"/>
              <a:gd name="connsiteX522" fmla="*/ 397247 w 4193532"/>
              <a:gd name="connsiteY522" fmla="*/ 2797397 h 4199932"/>
              <a:gd name="connsiteX523" fmla="*/ 484549 w 4193532"/>
              <a:gd name="connsiteY523" fmla="*/ 2981259 h 4199932"/>
              <a:gd name="connsiteX524" fmla="*/ 520457 w 4193532"/>
              <a:gd name="connsiteY524" fmla="*/ 2991638 h 4199932"/>
              <a:gd name="connsiteX525" fmla="*/ 629977 w 4193532"/>
              <a:gd name="connsiteY525" fmla="*/ 2926779 h 4199932"/>
              <a:gd name="connsiteX526" fmla="*/ 657301 w 4193532"/>
              <a:gd name="connsiteY526" fmla="*/ 2933007 h 4199932"/>
              <a:gd name="connsiteX527" fmla="*/ 865063 w 4193532"/>
              <a:gd name="connsiteY527" fmla="*/ 3217186 h 4199932"/>
              <a:gd name="connsiteX528" fmla="*/ 862820 w 4193532"/>
              <a:gd name="connsiteY528" fmla="*/ 3246306 h 4199932"/>
              <a:gd name="connsiteX529" fmla="*/ 827865 w 4193532"/>
              <a:gd name="connsiteY529" fmla="*/ 3278119 h 4199932"/>
              <a:gd name="connsiteX530" fmla="*/ 801214 w 4193532"/>
              <a:gd name="connsiteY530" fmla="*/ 3276997 h 4199932"/>
              <a:gd name="connsiteX531" fmla="*/ 676546 w 4193532"/>
              <a:gd name="connsiteY531" fmla="*/ 3123040 h 4199932"/>
              <a:gd name="connsiteX532" fmla="*/ 628462 w 4193532"/>
              <a:gd name="connsiteY532" fmla="*/ 3052402 h 4199932"/>
              <a:gd name="connsiteX533" fmla="*/ 598277 w 4193532"/>
              <a:gd name="connsiteY533" fmla="*/ 3046118 h 4199932"/>
              <a:gd name="connsiteX534" fmla="*/ 559339 w 4193532"/>
              <a:gd name="connsiteY534" fmla="*/ 3069515 h 4199932"/>
              <a:gd name="connsiteX535" fmla="*/ 552886 w 4193532"/>
              <a:gd name="connsiteY535" fmla="*/ 3096389 h 4199932"/>
              <a:gd name="connsiteX536" fmla="*/ 709255 w 4193532"/>
              <a:gd name="connsiteY536" fmla="*/ 3303872 h 4199932"/>
              <a:gd name="connsiteX537" fmla="*/ 1235424 w 4193532"/>
              <a:gd name="connsiteY537" fmla="*/ 3722763 h 4199932"/>
              <a:gd name="connsiteX538" fmla="*/ 1244064 w 4193532"/>
              <a:gd name="connsiteY538" fmla="*/ 3752331 h 4199932"/>
              <a:gd name="connsiteX539" fmla="*/ 1224538 w 4193532"/>
              <a:gd name="connsiteY539" fmla="*/ 3789306 h 4199932"/>
              <a:gd name="connsiteX540" fmla="*/ 1191941 w 4193532"/>
              <a:gd name="connsiteY540" fmla="*/ 3798844 h 4199932"/>
              <a:gd name="connsiteX541" fmla="*/ 897718 w 4193532"/>
              <a:gd name="connsiteY541" fmla="*/ 3605164 h 4199932"/>
              <a:gd name="connsiteX542" fmla="*/ 855750 w 4193532"/>
              <a:gd name="connsiteY542" fmla="*/ 3570378 h 4199932"/>
              <a:gd name="connsiteX543" fmla="*/ 826070 w 4193532"/>
              <a:gd name="connsiteY543" fmla="*/ 3571500 h 4199932"/>
              <a:gd name="connsiteX544" fmla="*/ 793248 w 4193532"/>
              <a:gd name="connsiteY544" fmla="*/ 3608025 h 4199932"/>
              <a:gd name="connsiteX545" fmla="*/ 793865 w 4193532"/>
              <a:gd name="connsiteY545" fmla="*/ 3631647 h 4199932"/>
              <a:gd name="connsiteX546" fmla="*/ 795099 w 4193532"/>
              <a:gd name="connsiteY546" fmla="*/ 3654033 h 4199932"/>
              <a:gd name="connsiteX547" fmla="*/ 763623 w 4193532"/>
              <a:gd name="connsiteY547" fmla="*/ 3691680 h 4199932"/>
              <a:gd name="connsiteX548" fmla="*/ 733270 w 4193532"/>
              <a:gd name="connsiteY548" fmla="*/ 3694597 h 4199932"/>
              <a:gd name="connsiteX549" fmla="*/ 569158 w 4193532"/>
              <a:gd name="connsiteY549" fmla="*/ 3537443 h 4199932"/>
              <a:gd name="connsiteX550" fmla="*/ 40746 w 4193532"/>
              <a:gd name="connsiteY550" fmla="*/ 2513779 h 4199932"/>
              <a:gd name="connsiteX551" fmla="*/ 6336 w 4193532"/>
              <a:gd name="connsiteY551" fmla="*/ 2257567 h 4199932"/>
              <a:gd name="connsiteX552" fmla="*/ 4007872 w 4193532"/>
              <a:gd name="connsiteY552" fmla="*/ 1972653 h 4199932"/>
              <a:gd name="connsiteX553" fmla="*/ 4020891 w 4193532"/>
              <a:gd name="connsiteY553" fmla="*/ 1996756 h 4199932"/>
              <a:gd name="connsiteX554" fmla="*/ 4021135 w 4193532"/>
              <a:gd name="connsiteY554" fmla="*/ 2019516 h 4199932"/>
              <a:gd name="connsiteX555" fmla="*/ 3934288 w 4193532"/>
              <a:gd name="connsiteY555" fmla="*/ 2019516 h 4199932"/>
              <a:gd name="connsiteX556" fmla="*/ 3934206 w 4193532"/>
              <a:gd name="connsiteY556" fmla="*/ 2003994 h 4199932"/>
              <a:gd name="connsiteX557" fmla="*/ 3959005 w 4193532"/>
              <a:gd name="connsiteY557" fmla="*/ 1975660 h 4199932"/>
              <a:gd name="connsiteX558" fmla="*/ 3993398 w 4193532"/>
              <a:gd name="connsiteY558" fmla="*/ 1972799 h 4199932"/>
              <a:gd name="connsiteX559" fmla="*/ 4007872 w 4193532"/>
              <a:gd name="connsiteY559" fmla="*/ 1972653 h 4199932"/>
              <a:gd name="connsiteX560" fmla="*/ 373234 w 4193532"/>
              <a:gd name="connsiteY560" fmla="*/ 1961858 h 4199932"/>
              <a:gd name="connsiteX561" fmla="*/ 420307 w 4193532"/>
              <a:gd name="connsiteY561" fmla="*/ 1965841 h 4199932"/>
              <a:gd name="connsiteX562" fmla="*/ 437363 w 4193532"/>
              <a:gd name="connsiteY562" fmla="*/ 1985703 h 4199932"/>
              <a:gd name="connsiteX563" fmla="*/ 436191 w 4193532"/>
              <a:gd name="connsiteY563" fmla="*/ 2019516 h 4199932"/>
              <a:gd name="connsiteX564" fmla="*/ 348211 w 4193532"/>
              <a:gd name="connsiteY564" fmla="*/ 2019516 h 4199932"/>
              <a:gd name="connsiteX565" fmla="*/ 350117 w 4193532"/>
              <a:gd name="connsiteY565" fmla="*/ 1981271 h 4199932"/>
              <a:gd name="connsiteX566" fmla="*/ 373234 w 4193532"/>
              <a:gd name="connsiteY566" fmla="*/ 1961858 h 4199932"/>
              <a:gd name="connsiteX567" fmla="*/ 2767189 w 4193532"/>
              <a:gd name="connsiteY567" fmla="*/ 1920003 h 4199932"/>
              <a:gd name="connsiteX568" fmla="*/ 2789015 w 4193532"/>
              <a:gd name="connsiteY568" fmla="*/ 1932907 h 4199932"/>
              <a:gd name="connsiteX569" fmla="*/ 2803112 w 4193532"/>
              <a:gd name="connsiteY569" fmla="*/ 2019516 h 4199932"/>
              <a:gd name="connsiteX570" fmla="*/ 2714143 w 4193532"/>
              <a:gd name="connsiteY570" fmla="*/ 2019516 h 4199932"/>
              <a:gd name="connsiteX571" fmla="*/ 2705247 w 4193532"/>
              <a:gd name="connsiteY571" fmla="*/ 1958772 h 4199932"/>
              <a:gd name="connsiteX572" fmla="*/ 2721519 w 4193532"/>
              <a:gd name="connsiteY572" fmla="*/ 1932178 h 4199932"/>
              <a:gd name="connsiteX573" fmla="*/ 2767189 w 4193532"/>
              <a:gd name="connsiteY573" fmla="*/ 1920003 h 4199932"/>
              <a:gd name="connsiteX574" fmla="*/ 2095705 w 4193532"/>
              <a:gd name="connsiteY574" fmla="*/ 1910295 h 4199932"/>
              <a:gd name="connsiteX575" fmla="*/ 2231982 w 4193532"/>
              <a:gd name="connsiteY575" fmla="*/ 1966599 h 4199932"/>
              <a:gd name="connsiteX576" fmla="*/ 2266508 w 4193532"/>
              <a:gd name="connsiteY576" fmla="*/ 2019516 h 4199932"/>
              <a:gd name="connsiteX577" fmla="*/ 2158215 w 4193532"/>
              <a:gd name="connsiteY577" fmla="*/ 2019516 h 4199932"/>
              <a:gd name="connsiteX578" fmla="*/ 2136450 w 4193532"/>
              <a:gd name="connsiteY578" fmla="*/ 2005296 h 4199932"/>
              <a:gd name="connsiteX579" fmla="*/ 2097949 w 4193532"/>
              <a:gd name="connsiteY579" fmla="*/ 1997485 h 4199932"/>
              <a:gd name="connsiteX580" fmla="*/ 2058587 w 4193532"/>
              <a:gd name="connsiteY580" fmla="*/ 2004518 h 4199932"/>
              <a:gd name="connsiteX581" fmla="*/ 2034411 w 4193532"/>
              <a:gd name="connsiteY581" fmla="*/ 2019516 h 4199932"/>
              <a:gd name="connsiteX582" fmla="*/ 1925186 w 4193532"/>
              <a:gd name="connsiteY582" fmla="*/ 2019516 h 4199932"/>
              <a:gd name="connsiteX583" fmla="*/ 1930860 w 4193532"/>
              <a:gd name="connsiteY583" fmla="*/ 2006515 h 4199932"/>
              <a:gd name="connsiteX584" fmla="*/ 2095705 w 4193532"/>
              <a:gd name="connsiteY584" fmla="*/ 1910295 h 4199932"/>
              <a:gd name="connsiteX585" fmla="*/ 3623769 w 4193532"/>
              <a:gd name="connsiteY585" fmla="*/ 1784393 h 4199932"/>
              <a:gd name="connsiteX586" fmla="*/ 3648568 w 4193532"/>
              <a:gd name="connsiteY586" fmla="*/ 1800664 h 4199932"/>
              <a:gd name="connsiteX587" fmla="*/ 3674320 w 4193532"/>
              <a:gd name="connsiteY587" fmla="*/ 2008034 h 4199932"/>
              <a:gd name="connsiteX588" fmla="*/ 3674550 w 4193532"/>
              <a:gd name="connsiteY588" fmla="*/ 2019516 h 4199932"/>
              <a:gd name="connsiteX589" fmla="*/ 3586532 w 4193532"/>
              <a:gd name="connsiteY589" fmla="*/ 2019516 h 4199932"/>
              <a:gd name="connsiteX590" fmla="*/ 3582727 w 4193532"/>
              <a:gd name="connsiteY590" fmla="*/ 1951640 h 4199932"/>
              <a:gd name="connsiteX591" fmla="*/ 3563622 w 4193532"/>
              <a:gd name="connsiteY591" fmla="*/ 1822153 h 4199932"/>
              <a:gd name="connsiteX592" fmla="*/ 3582923 w 4193532"/>
              <a:gd name="connsiteY592" fmla="*/ 1793258 h 4199932"/>
              <a:gd name="connsiteX593" fmla="*/ 3623769 w 4193532"/>
              <a:gd name="connsiteY593" fmla="*/ 1784393 h 4199932"/>
              <a:gd name="connsiteX594" fmla="*/ 1685510 w 4193532"/>
              <a:gd name="connsiteY594" fmla="*/ 1763718 h 4199932"/>
              <a:gd name="connsiteX595" fmla="*/ 1701837 w 4193532"/>
              <a:gd name="connsiteY595" fmla="*/ 1772330 h 4199932"/>
              <a:gd name="connsiteX596" fmla="*/ 1735388 w 4193532"/>
              <a:gd name="connsiteY596" fmla="*/ 1800159 h 4199932"/>
              <a:gd name="connsiteX597" fmla="*/ 1738755 w 4193532"/>
              <a:gd name="connsiteY597" fmla="*/ 1829502 h 4199932"/>
              <a:gd name="connsiteX598" fmla="*/ 1661363 w 4193532"/>
              <a:gd name="connsiteY598" fmla="*/ 1988789 h 4199932"/>
              <a:gd name="connsiteX599" fmla="*/ 1656800 w 4193532"/>
              <a:gd name="connsiteY599" fmla="*/ 2019516 h 4199932"/>
              <a:gd name="connsiteX600" fmla="*/ 1567629 w 4193532"/>
              <a:gd name="connsiteY600" fmla="*/ 2019516 h 4199932"/>
              <a:gd name="connsiteX601" fmla="*/ 1578893 w 4193532"/>
              <a:gd name="connsiteY601" fmla="*/ 1960716 h 4199932"/>
              <a:gd name="connsiteX602" fmla="*/ 1670361 w 4193532"/>
              <a:gd name="connsiteY602" fmla="*/ 1775135 h 4199932"/>
              <a:gd name="connsiteX603" fmla="*/ 1685510 w 4193532"/>
              <a:gd name="connsiteY603" fmla="*/ 1763718 h 4199932"/>
              <a:gd name="connsiteX604" fmla="*/ 2122491 w 4193532"/>
              <a:gd name="connsiteY604" fmla="*/ 1562667 h 4199932"/>
              <a:gd name="connsiteX605" fmla="*/ 2154561 w 4193532"/>
              <a:gd name="connsiteY605" fmla="*/ 1565970 h 4199932"/>
              <a:gd name="connsiteX606" fmla="*/ 2414504 w 4193532"/>
              <a:gd name="connsiteY606" fmla="*/ 1665896 h 4199932"/>
              <a:gd name="connsiteX607" fmla="*/ 2418431 w 4193532"/>
              <a:gd name="connsiteY607" fmla="*/ 1692209 h 4199932"/>
              <a:gd name="connsiteX608" fmla="*/ 2391556 w 4193532"/>
              <a:gd name="connsiteY608" fmla="*/ 1726547 h 4199932"/>
              <a:gd name="connsiteX609" fmla="*/ 2356825 w 4193532"/>
              <a:gd name="connsiteY609" fmla="*/ 1732270 h 4199932"/>
              <a:gd name="connsiteX610" fmla="*/ 2209546 w 4193532"/>
              <a:gd name="connsiteY610" fmla="*/ 1663314 h 4199932"/>
              <a:gd name="connsiteX611" fmla="*/ 2185701 w 4193532"/>
              <a:gd name="connsiteY611" fmla="*/ 1679025 h 4199932"/>
              <a:gd name="connsiteX612" fmla="*/ 2183344 w 4193532"/>
              <a:gd name="connsiteY612" fmla="*/ 1706180 h 4199932"/>
              <a:gd name="connsiteX613" fmla="*/ 2215605 w 4193532"/>
              <a:gd name="connsiteY613" fmla="*/ 1755834 h 4199932"/>
              <a:gd name="connsiteX614" fmla="*/ 2418599 w 4193532"/>
              <a:gd name="connsiteY614" fmla="*/ 1928474 h 4199932"/>
              <a:gd name="connsiteX615" fmla="*/ 2410744 w 4193532"/>
              <a:gd name="connsiteY615" fmla="*/ 1953554 h 4199932"/>
              <a:gd name="connsiteX616" fmla="*/ 2368047 w 4193532"/>
              <a:gd name="connsiteY616" fmla="*/ 1973753 h 4199932"/>
              <a:gd name="connsiteX617" fmla="*/ 2338535 w 4193532"/>
              <a:gd name="connsiteY617" fmla="*/ 1964326 h 4199932"/>
              <a:gd name="connsiteX618" fmla="*/ 2013733 w 4193532"/>
              <a:gd name="connsiteY618" fmla="*/ 1836291 h 4199932"/>
              <a:gd name="connsiteX619" fmla="*/ 1867576 w 4193532"/>
              <a:gd name="connsiteY619" fmla="*/ 1947095 h 4199932"/>
              <a:gd name="connsiteX620" fmla="*/ 1835874 w 4193532"/>
              <a:gd name="connsiteY620" fmla="*/ 2019516 h 4199932"/>
              <a:gd name="connsiteX621" fmla="*/ 1746081 w 4193532"/>
              <a:gd name="connsiteY621" fmla="*/ 2019516 h 4199932"/>
              <a:gd name="connsiteX622" fmla="*/ 1750145 w 4193532"/>
              <a:gd name="connsiteY622" fmla="*/ 1995914 h 4199932"/>
              <a:gd name="connsiteX623" fmla="*/ 2070738 w 4193532"/>
              <a:gd name="connsiteY623" fmla="*/ 1737376 h 4199932"/>
              <a:gd name="connsiteX624" fmla="*/ 2094752 w 4193532"/>
              <a:gd name="connsiteY624" fmla="*/ 1713418 h 4199932"/>
              <a:gd name="connsiteX625" fmla="*/ 2100643 w 4193532"/>
              <a:gd name="connsiteY625" fmla="*/ 1613605 h 4199932"/>
              <a:gd name="connsiteX626" fmla="*/ 2122491 w 4193532"/>
              <a:gd name="connsiteY626" fmla="*/ 1562667 h 4199932"/>
              <a:gd name="connsiteX627" fmla="*/ 2163259 w 4193532"/>
              <a:gd name="connsiteY627" fmla="*/ 1043723 h 4199932"/>
              <a:gd name="connsiteX628" fmla="*/ 2300158 w 4193532"/>
              <a:gd name="connsiteY628" fmla="*/ 1061347 h 4199932"/>
              <a:gd name="connsiteX629" fmla="*/ 2445642 w 4193532"/>
              <a:gd name="connsiteY629" fmla="*/ 1100846 h 4199932"/>
              <a:gd name="connsiteX630" fmla="*/ 2460679 w 4193532"/>
              <a:gd name="connsiteY630" fmla="*/ 1131817 h 4199932"/>
              <a:gd name="connsiteX631" fmla="*/ 2416916 w 4193532"/>
              <a:gd name="connsiteY631" fmla="*/ 1249360 h 4199932"/>
              <a:gd name="connsiteX632" fmla="*/ 2429540 w 4193532"/>
              <a:gd name="connsiteY632" fmla="*/ 1279209 h 4199932"/>
              <a:gd name="connsiteX633" fmla="*/ 2937585 w 4193532"/>
              <a:gd name="connsiteY633" fmla="*/ 1823499 h 4199932"/>
              <a:gd name="connsiteX634" fmla="*/ 2965021 w 4193532"/>
              <a:gd name="connsiteY634" fmla="*/ 1927127 h 4199932"/>
              <a:gd name="connsiteX635" fmla="*/ 2988473 w 4193532"/>
              <a:gd name="connsiteY635" fmla="*/ 1944016 h 4199932"/>
              <a:gd name="connsiteX636" fmla="*/ 3035266 w 4193532"/>
              <a:gd name="connsiteY636" fmla="*/ 1937507 h 4199932"/>
              <a:gd name="connsiteX637" fmla="*/ 3051145 w 4193532"/>
              <a:gd name="connsiteY637" fmla="*/ 1913999 h 4199932"/>
              <a:gd name="connsiteX638" fmla="*/ 3011478 w 4193532"/>
              <a:gd name="connsiteY638" fmla="*/ 1774237 h 4199932"/>
              <a:gd name="connsiteX639" fmla="*/ 3025953 w 4193532"/>
              <a:gd name="connsiteY639" fmla="*/ 1743940 h 4199932"/>
              <a:gd name="connsiteX640" fmla="*/ 3070333 w 4193532"/>
              <a:gd name="connsiteY640" fmla="*/ 1727669 h 4199932"/>
              <a:gd name="connsiteX641" fmla="*/ 3091373 w 4193532"/>
              <a:gd name="connsiteY641" fmla="*/ 1736365 h 4199932"/>
              <a:gd name="connsiteX642" fmla="*/ 3150229 w 4193532"/>
              <a:gd name="connsiteY642" fmla="*/ 1990809 h 4199932"/>
              <a:gd name="connsiteX643" fmla="*/ 3132947 w 4193532"/>
              <a:gd name="connsiteY643" fmla="*/ 2010334 h 4199932"/>
              <a:gd name="connsiteX644" fmla="*/ 3037807 w 4193532"/>
              <a:gd name="connsiteY644" fmla="*/ 2019516 h 4199932"/>
              <a:gd name="connsiteX645" fmla="*/ 2891009 w 4193532"/>
              <a:gd name="connsiteY645" fmla="*/ 2019516 h 4199932"/>
              <a:gd name="connsiteX646" fmla="*/ 2890060 w 4193532"/>
              <a:gd name="connsiteY646" fmla="*/ 2005339 h 4199932"/>
              <a:gd name="connsiteX647" fmla="*/ 2821725 w 4193532"/>
              <a:gd name="connsiteY647" fmla="*/ 1765372 h 4199932"/>
              <a:gd name="connsiteX648" fmla="*/ 2791708 w 4193532"/>
              <a:gd name="connsiteY648" fmla="*/ 1755442 h 4199932"/>
              <a:gd name="connsiteX649" fmla="*/ 2605041 w 4193532"/>
              <a:gd name="connsiteY649" fmla="*/ 1864850 h 4199932"/>
              <a:gd name="connsiteX650" fmla="*/ 2594886 w 4193532"/>
              <a:gd name="connsiteY650" fmla="*/ 1896662 h 4199932"/>
              <a:gd name="connsiteX651" fmla="*/ 2617736 w 4193532"/>
              <a:gd name="connsiteY651" fmla="*/ 1968355 h 4199932"/>
              <a:gd name="connsiteX652" fmla="*/ 2627614 w 4193532"/>
              <a:gd name="connsiteY652" fmla="*/ 2019516 h 4199932"/>
              <a:gd name="connsiteX653" fmla="*/ 2538382 w 4193532"/>
              <a:gd name="connsiteY653" fmla="*/ 2019516 h 4199932"/>
              <a:gd name="connsiteX654" fmla="*/ 2520748 w 4193532"/>
              <a:gd name="connsiteY654" fmla="*/ 1943602 h 4199932"/>
              <a:gd name="connsiteX655" fmla="*/ 2469880 w 4193532"/>
              <a:gd name="connsiteY655" fmla="*/ 1846391 h 4199932"/>
              <a:gd name="connsiteX656" fmla="*/ 2474537 w 4193532"/>
              <a:gd name="connsiteY656" fmla="*/ 1818449 h 4199932"/>
              <a:gd name="connsiteX657" fmla="*/ 2515214 w 4193532"/>
              <a:gd name="connsiteY657" fmla="*/ 1787872 h 4199932"/>
              <a:gd name="connsiteX658" fmla="*/ 2536367 w 4193532"/>
              <a:gd name="connsiteY658" fmla="*/ 1789218 h 4199932"/>
              <a:gd name="connsiteX659" fmla="*/ 2558024 w 4193532"/>
              <a:gd name="connsiteY659" fmla="*/ 1791911 h 4199932"/>
              <a:gd name="connsiteX660" fmla="*/ 2602011 w 4193532"/>
              <a:gd name="connsiteY660" fmla="*/ 1766327 h 4199932"/>
              <a:gd name="connsiteX661" fmla="*/ 2607173 w 4193532"/>
              <a:gd name="connsiteY661" fmla="*/ 1739395 h 4199932"/>
              <a:gd name="connsiteX662" fmla="*/ 2104907 w 4193532"/>
              <a:gd name="connsiteY662" fmla="*/ 1475078 h 4199932"/>
              <a:gd name="connsiteX663" fmla="*/ 2013958 w 4193532"/>
              <a:gd name="connsiteY663" fmla="*/ 1481473 h 4199932"/>
              <a:gd name="connsiteX664" fmla="*/ 1816968 w 4193532"/>
              <a:gd name="connsiteY664" fmla="*/ 1542797 h 4199932"/>
              <a:gd name="connsiteX665" fmla="*/ 1810067 w 4193532"/>
              <a:gd name="connsiteY665" fmla="*/ 1569112 h 4199932"/>
              <a:gd name="connsiteX666" fmla="*/ 1836269 w 4193532"/>
              <a:gd name="connsiteY666" fmla="*/ 1608442 h 4199932"/>
              <a:gd name="connsiteX667" fmla="*/ 1864209 w 4193532"/>
              <a:gd name="connsiteY667" fmla="*/ 1616522 h 4199932"/>
              <a:gd name="connsiteX668" fmla="*/ 1940234 w 4193532"/>
              <a:gd name="connsiteY668" fmla="*/ 1586561 h 4199932"/>
              <a:gd name="connsiteX669" fmla="*/ 1961891 w 4193532"/>
              <a:gd name="connsiteY669" fmla="*/ 1597614 h 4199932"/>
              <a:gd name="connsiteX670" fmla="*/ 1975974 w 4193532"/>
              <a:gd name="connsiteY670" fmla="*/ 1650298 h 4199932"/>
              <a:gd name="connsiteX671" fmla="*/ 1966211 w 4193532"/>
              <a:gd name="connsiteY671" fmla="*/ 1669711 h 4199932"/>
              <a:gd name="connsiteX672" fmla="*/ 1844796 w 4193532"/>
              <a:gd name="connsiteY672" fmla="*/ 1730250 h 4199932"/>
              <a:gd name="connsiteX673" fmla="*/ 1816687 w 4193532"/>
              <a:gd name="connsiteY673" fmla="*/ 1725256 h 4199932"/>
              <a:gd name="connsiteX674" fmla="*/ 1741280 w 4193532"/>
              <a:gd name="connsiteY674" fmla="*/ 1620506 h 4199932"/>
              <a:gd name="connsiteX675" fmla="*/ 1705428 w 4193532"/>
              <a:gd name="connsiteY675" fmla="*/ 1615456 h 4199932"/>
              <a:gd name="connsiteX676" fmla="*/ 1490080 w 4193532"/>
              <a:gd name="connsiteY676" fmla="*/ 1960708 h 4199932"/>
              <a:gd name="connsiteX677" fmla="*/ 1483178 w 4193532"/>
              <a:gd name="connsiteY677" fmla="*/ 2019516 h 4199932"/>
              <a:gd name="connsiteX678" fmla="*/ 1394231 w 4193532"/>
              <a:gd name="connsiteY678" fmla="*/ 2019516 h 4199932"/>
              <a:gd name="connsiteX679" fmla="*/ 1408375 w 4193532"/>
              <a:gd name="connsiteY679" fmla="*/ 1925481 h 4199932"/>
              <a:gd name="connsiteX680" fmla="*/ 2008740 w 4193532"/>
              <a:gd name="connsiteY680" fmla="*/ 1395518 h 4199932"/>
              <a:gd name="connsiteX681" fmla="*/ 2678372 w 4193532"/>
              <a:gd name="connsiteY681" fmla="*/ 1690358 h 4199932"/>
              <a:gd name="connsiteX682" fmla="*/ 2716581 w 4193532"/>
              <a:gd name="connsiteY682" fmla="*/ 1698662 h 4199932"/>
              <a:gd name="connsiteX683" fmla="*/ 2751143 w 4193532"/>
              <a:gd name="connsiteY683" fmla="*/ 1678519 h 4199932"/>
              <a:gd name="connsiteX684" fmla="*/ 2757146 w 4193532"/>
              <a:gd name="connsiteY684" fmla="*/ 1651477 h 4199932"/>
              <a:gd name="connsiteX685" fmla="*/ 2582823 w 4193532"/>
              <a:gd name="connsiteY685" fmla="*/ 1467391 h 4199932"/>
              <a:gd name="connsiteX686" fmla="*/ 1700154 w 4193532"/>
              <a:gd name="connsiteY686" fmla="*/ 1409264 h 4199932"/>
              <a:gd name="connsiteX687" fmla="*/ 1663965 w 4193532"/>
              <a:gd name="connsiteY687" fmla="*/ 1400399 h 4199932"/>
              <a:gd name="connsiteX688" fmla="*/ 1642813 w 4193532"/>
              <a:gd name="connsiteY688" fmla="*/ 1366454 h 4199932"/>
              <a:gd name="connsiteX689" fmla="*/ 1649714 w 4193532"/>
              <a:gd name="connsiteY689" fmla="*/ 1337840 h 4199932"/>
              <a:gd name="connsiteX690" fmla="*/ 1898602 w 4193532"/>
              <a:gd name="connsiteY690" fmla="*/ 1238308 h 4199932"/>
              <a:gd name="connsiteX691" fmla="*/ 2311043 w 4193532"/>
              <a:gd name="connsiteY691" fmla="*/ 1241674 h 4199932"/>
              <a:gd name="connsiteX692" fmla="*/ 2342743 w 4193532"/>
              <a:gd name="connsiteY692" fmla="*/ 1224281 h 4199932"/>
              <a:gd name="connsiteX693" fmla="*/ 2355479 w 4193532"/>
              <a:gd name="connsiteY693" fmla="*/ 1184445 h 4199932"/>
              <a:gd name="connsiteX694" fmla="*/ 2342294 w 4193532"/>
              <a:gd name="connsiteY694" fmla="*/ 1160039 h 4199932"/>
              <a:gd name="connsiteX695" fmla="*/ 2128584 w 4193532"/>
              <a:gd name="connsiteY695" fmla="*/ 1129293 h 4199932"/>
              <a:gd name="connsiteX696" fmla="*/ 2030510 w 4193532"/>
              <a:gd name="connsiteY696" fmla="*/ 1131425 h 4199932"/>
              <a:gd name="connsiteX697" fmla="*/ 2009021 w 4193532"/>
              <a:gd name="connsiteY697" fmla="*/ 1114368 h 4199932"/>
              <a:gd name="connsiteX698" fmla="*/ 2004812 w 4193532"/>
              <a:gd name="connsiteY698" fmla="*/ 1069146 h 4199932"/>
              <a:gd name="connsiteX699" fmla="*/ 2025180 w 4193532"/>
              <a:gd name="connsiteY699" fmla="*/ 1044234 h 4199932"/>
              <a:gd name="connsiteX700" fmla="*/ 2163259 w 4193532"/>
              <a:gd name="connsiteY700" fmla="*/ 1043723 h 4199932"/>
              <a:gd name="connsiteX701" fmla="*/ 1274691 w 4193532"/>
              <a:gd name="connsiteY701" fmla="*/ 967467 h 4199932"/>
              <a:gd name="connsiteX702" fmla="*/ 1288220 w 4193532"/>
              <a:gd name="connsiteY702" fmla="*/ 979824 h 4199932"/>
              <a:gd name="connsiteX703" fmla="*/ 1313523 w 4193532"/>
              <a:gd name="connsiteY703" fmla="*/ 1015340 h 4199932"/>
              <a:gd name="connsiteX704" fmla="*/ 1309484 w 4193532"/>
              <a:gd name="connsiteY704" fmla="*/ 1045806 h 4199932"/>
              <a:gd name="connsiteX705" fmla="*/ 1023228 w 4193532"/>
              <a:gd name="connsiteY705" fmla="*/ 1338289 h 4199932"/>
              <a:gd name="connsiteX706" fmla="*/ 974808 w 4193532"/>
              <a:gd name="connsiteY706" fmla="*/ 1410835 h 4199932"/>
              <a:gd name="connsiteX707" fmla="*/ 980980 w 4193532"/>
              <a:gd name="connsiteY707" fmla="*/ 1436251 h 4199932"/>
              <a:gd name="connsiteX708" fmla="*/ 1026034 w 4193532"/>
              <a:gd name="connsiteY708" fmla="*/ 1459985 h 4199932"/>
              <a:gd name="connsiteX709" fmla="*/ 1050888 w 4193532"/>
              <a:gd name="connsiteY709" fmla="*/ 1452971 h 4199932"/>
              <a:gd name="connsiteX710" fmla="*/ 1129831 w 4193532"/>
              <a:gd name="connsiteY710" fmla="*/ 1339635 h 4199932"/>
              <a:gd name="connsiteX711" fmla="*/ 1160185 w 4193532"/>
              <a:gd name="connsiteY711" fmla="*/ 1336942 h 4199932"/>
              <a:gd name="connsiteX712" fmla="*/ 1197663 w 4193532"/>
              <a:gd name="connsiteY712" fmla="*/ 1368643 h 4199932"/>
              <a:gd name="connsiteX713" fmla="*/ 1200693 w 4193532"/>
              <a:gd name="connsiteY713" fmla="*/ 1391198 h 4199932"/>
              <a:gd name="connsiteX714" fmla="*/ 1067664 w 4193532"/>
              <a:gd name="connsiteY714" fmla="*/ 1603337 h 4199932"/>
              <a:gd name="connsiteX715" fmla="*/ 1046008 w 4193532"/>
              <a:gd name="connsiteY715" fmla="*/ 1610575 h 4199932"/>
              <a:gd name="connsiteX716" fmla="*/ 998092 w 4193532"/>
              <a:gd name="connsiteY716" fmla="*/ 1588581 h 4199932"/>
              <a:gd name="connsiteX717" fmla="*/ 989564 w 4193532"/>
              <a:gd name="connsiteY717" fmla="*/ 1564847 h 4199932"/>
              <a:gd name="connsiteX718" fmla="*/ 978792 w 4193532"/>
              <a:gd name="connsiteY718" fmla="*/ 1532979 h 4199932"/>
              <a:gd name="connsiteX719" fmla="*/ 940303 w 4193532"/>
              <a:gd name="connsiteY719" fmla="*/ 1512556 h 4199932"/>
              <a:gd name="connsiteX720" fmla="*/ 914101 w 4193532"/>
              <a:gd name="connsiteY720" fmla="*/ 1521421 h 4199932"/>
              <a:gd name="connsiteX721" fmla="*/ 820067 w 4193532"/>
              <a:gd name="connsiteY721" fmla="*/ 1778839 h 4199932"/>
              <a:gd name="connsiteX722" fmla="*/ 793879 w 4193532"/>
              <a:gd name="connsiteY722" fmla="*/ 1912589 h 4199932"/>
              <a:gd name="connsiteX723" fmla="*/ 783922 w 4193532"/>
              <a:gd name="connsiteY723" fmla="*/ 2019516 h 4199932"/>
              <a:gd name="connsiteX724" fmla="*/ 695656 w 4193532"/>
              <a:gd name="connsiteY724" fmla="*/ 2019516 h 4199932"/>
              <a:gd name="connsiteX725" fmla="*/ 706503 w 4193532"/>
              <a:gd name="connsiteY725" fmla="*/ 1907657 h 4199932"/>
              <a:gd name="connsiteX726" fmla="*/ 1020423 w 4193532"/>
              <a:gd name="connsiteY726" fmla="*/ 1199594 h 4199932"/>
              <a:gd name="connsiteX727" fmla="*/ 1257080 w 4193532"/>
              <a:gd name="connsiteY727" fmla="*/ 974551 h 4199932"/>
              <a:gd name="connsiteX728" fmla="*/ 1274691 w 4193532"/>
              <a:gd name="connsiteY728" fmla="*/ 967467 h 4199932"/>
              <a:gd name="connsiteX729" fmla="*/ 2496958 w 4193532"/>
              <a:gd name="connsiteY729" fmla="*/ 217096 h 4199932"/>
              <a:gd name="connsiteX730" fmla="*/ 2509772 w 4193532"/>
              <a:gd name="connsiteY730" fmla="*/ 219244 h 4199932"/>
              <a:gd name="connsiteX731" fmla="*/ 2755800 w 4193532"/>
              <a:gd name="connsiteY731" fmla="*/ 290499 h 4199932"/>
              <a:gd name="connsiteX732" fmla="*/ 2892195 w 4193532"/>
              <a:gd name="connsiteY732" fmla="*/ 345933 h 4199932"/>
              <a:gd name="connsiteX733" fmla="*/ 2902799 w 4193532"/>
              <a:gd name="connsiteY733" fmla="*/ 373369 h 4199932"/>
              <a:gd name="connsiteX734" fmla="*/ 2846524 w 4193532"/>
              <a:gd name="connsiteY734" fmla="*/ 493605 h 4199932"/>
              <a:gd name="connsiteX735" fmla="*/ 2855501 w 4193532"/>
              <a:gd name="connsiteY735" fmla="*/ 520255 h 4199932"/>
              <a:gd name="connsiteX736" fmla="*/ 2958457 w 4193532"/>
              <a:gd name="connsiteY736" fmla="*/ 574399 h 4199932"/>
              <a:gd name="connsiteX737" fmla="*/ 2965302 w 4193532"/>
              <a:gd name="connsiteY737" fmla="*/ 598748 h 4199932"/>
              <a:gd name="connsiteX738" fmla="*/ 2941624 w 4193532"/>
              <a:gd name="connsiteY738" fmla="*/ 639650 h 4199932"/>
              <a:gd name="connsiteX739" fmla="*/ 2911888 w 4193532"/>
              <a:gd name="connsiteY739" fmla="*/ 648123 h 4199932"/>
              <a:gd name="connsiteX740" fmla="*/ 2604312 w 4193532"/>
              <a:gd name="connsiteY740" fmla="*/ 513523 h 4199932"/>
              <a:gd name="connsiteX741" fmla="*/ 2335337 w 4193532"/>
              <a:gd name="connsiteY741" fmla="*/ 451525 h 4199932"/>
              <a:gd name="connsiteX742" fmla="*/ 2310874 w 4193532"/>
              <a:gd name="connsiteY742" fmla="*/ 470152 h 4199932"/>
              <a:gd name="connsiteX743" fmla="*/ 2306498 w 4193532"/>
              <a:gd name="connsiteY743" fmla="*/ 515374 h 4199932"/>
              <a:gd name="connsiteX744" fmla="*/ 2324340 w 4193532"/>
              <a:gd name="connsiteY744" fmla="*/ 537761 h 4199932"/>
              <a:gd name="connsiteX745" fmla="*/ 2558305 w 4193532"/>
              <a:gd name="connsiteY745" fmla="*/ 589940 h 4199932"/>
              <a:gd name="connsiteX746" fmla="*/ 2589499 w 4193532"/>
              <a:gd name="connsiteY746" fmla="*/ 649357 h 4199932"/>
              <a:gd name="connsiteX747" fmla="*/ 2539004 w 4193532"/>
              <a:gd name="connsiteY747" fmla="*/ 675165 h 4199932"/>
              <a:gd name="connsiteX748" fmla="*/ 1890075 w 4193532"/>
              <a:gd name="connsiteY748" fmla="*/ 622538 h 4199932"/>
              <a:gd name="connsiteX749" fmla="*/ 1871223 w 4193532"/>
              <a:gd name="connsiteY749" fmla="*/ 648234 h 4199932"/>
              <a:gd name="connsiteX750" fmla="*/ 1879134 w 4193532"/>
              <a:gd name="connsiteY750" fmla="*/ 687453 h 4199932"/>
              <a:gd name="connsiteX751" fmla="*/ 1900622 w 4193532"/>
              <a:gd name="connsiteY751" fmla="*/ 709559 h 4199932"/>
              <a:gd name="connsiteX752" fmla="*/ 1910834 w 4193532"/>
              <a:gd name="connsiteY752" fmla="*/ 722127 h 4199932"/>
              <a:gd name="connsiteX753" fmla="*/ 1917847 w 4193532"/>
              <a:gd name="connsiteY753" fmla="*/ 772511 h 4199932"/>
              <a:gd name="connsiteX754" fmla="*/ 1898883 w 4193532"/>
              <a:gd name="connsiteY754" fmla="*/ 797535 h 4199932"/>
              <a:gd name="connsiteX755" fmla="*/ 1716369 w 4193532"/>
              <a:gd name="connsiteY755" fmla="*/ 838492 h 4199932"/>
              <a:gd name="connsiteX756" fmla="*/ 1536491 w 4193532"/>
              <a:gd name="connsiteY756" fmla="*/ 907278 h 4199932"/>
              <a:gd name="connsiteX757" fmla="*/ 1527851 w 4193532"/>
              <a:gd name="connsiteY757" fmla="*/ 934658 h 4199932"/>
              <a:gd name="connsiteX758" fmla="*/ 1548890 w 4193532"/>
              <a:gd name="connsiteY758" fmla="*/ 972867 h 4199932"/>
              <a:gd name="connsiteX759" fmla="*/ 1579974 w 4193532"/>
              <a:gd name="connsiteY759" fmla="*/ 983359 h 4199932"/>
              <a:gd name="connsiteX760" fmla="*/ 1846648 w 4193532"/>
              <a:gd name="connsiteY760" fmla="*/ 894487 h 4199932"/>
              <a:gd name="connsiteX761" fmla="*/ 2924512 w 4193532"/>
              <a:gd name="connsiteY761" fmla="*/ 1188092 h 4199932"/>
              <a:gd name="connsiteX762" fmla="*/ 2997002 w 4193532"/>
              <a:gd name="connsiteY762" fmla="*/ 1259516 h 4199932"/>
              <a:gd name="connsiteX763" fmla="*/ 3025167 w 4193532"/>
              <a:gd name="connsiteY763" fmla="*/ 1260245 h 4199932"/>
              <a:gd name="connsiteX764" fmla="*/ 3122119 w 4193532"/>
              <a:gd name="connsiteY764" fmla="*/ 1174963 h 4199932"/>
              <a:gd name="connsiteX765" fmla="*/ 3156513 w 4193532"/>
              <a:gd name="connsiteY765" fmla="*/ 1177713 h 4199932"/>
              <a:gd name="connsiteX766" fmla="*/ 3408937 w 4193532"/>
              <a:gd name="connsiteY766" fmla="*/ 1593855 h 4199932"/>
              <a:gd name="connsiteX767" fmla="*/ 3442824 w 4193532"/>
              <a:gd name="connsiteY767" fmla="*/ 1609733 h 4199932"/>
              <a:gd name="connsiteX768" fmla="*/ 3482604 w 4193532"/>
              <a:gd name="connsiteY768" fmla="*/ 1596885 h 4199932"/>
              <a:gd name="connsiteX769" fmla="*/ 3493545 w 4193532"/>
              <a:gd name="connsiteY769" fmla="*/ 1572815 h 4199932"/>
              <a:gd name="connsiteX770" fmla="*/ 3381051 w 4193532"/>
              <a:gd name="connsiteY770" fmla="*/ 1340758 h 4199932"/>
              <a:gd name="connsiteX771" fmla="*/ 3389580 w 4193532"/>
              <a:gd name="connsiteY771" fmla="*/ 1303335 h 4199932"/>
              <a:gd name="connsiteX772" fmla="*/ 3423356 w 4193532"/>
              <a:gd name="connsiteY772" fmla="*/ 1281958 h 4199932"/>
              <a:gd name="connsiteX773" fmla="*/ 3451634 w 4193532"/>
              <a:gd name="connsiteY773" fmla="*/ 1288467 h 4199932"/>
              <a:gd name="connsiteX774" fmla="*/ 3573273 w 4193532"/>
              <a:gd name="connsiteY774" fmla="*/ 1538253 h 4199932"/>
              <a:gd name="connsiteX775" fmla="*/ 3608170 w 4193532"/>
              <a:gd name="connsiteY775" fmla="*/ 1555309 h 4199932"/>
              <a:gd name="connsiteX776" fmla="*/ 3644472 w 4193532"/>
              <a:gd name="connsiteY776" fmla="*/ 1543527 h 4199932"/>
              <a:gd name="connsiteX777" fmla="*/ 3657769 w 4193532"/>
              <a:gd name="connsiteY777" fmla="*/ 1516091 h 4199932"/>
              <a:gd name="connsiteX778" fmla="*/ 3554476 w 4193532"/>
              <a:gd name="connsiteY778" fmla="*/ 1293628 h 4199932"/>
              <a:gd name="connsiteX779" fmla="*/ 3323710 w 4193532"/>
              <a:gd name="connsiteY779" fmla="*/ 974718 h 4199932"/>
              <a:gd name="connsiteX780" fmla="*/ 3324552 w 4193532"/>
              <a:gd name="connsiteY780" fmla="*/ 942626 h 4199932"/>
              <a:gd name="connsiteX781" fmla="*/ 3356421 w 4193532"/>
              <a:gd name="connsiteY781" fmla="*/ 912833 h 4199932"/>
              <a:gd name="connsiteX782" fmla="*/ 3386887 w 4193532"/>
              <a:gd name="connsiteY782" fmla="*/ 913843 h 4199932"/>
              <a:gd name="connsiteX783" fmla="*/ 3541965 w 4193532"/>
              <a:gd name="connsiteY783" fmla="*/ 1108589 h 4199932"/>
              <a:gd name="connsiteX784" fmla="*/ 3809930 w 4193532"/>
              <a:gd name="connsiteY784" fmla="*/ 1726883 h 4199932"/>
              <a:gd name="connsiteX785" fmla="*/ 3837984 w 4193532"/>
              <a:gd name="connsiteY785" fmla="*/ 1745959 h 4199932"/>
              <a:gd name="connsiteX786" fmla="*/ 3880848 w 4193532"/>
              <a:gd name="connsiteY786" fmla="*/ 1737993 h 4199932"/>
              <a:gd name="connsiteX787" fmla="*/ 3896447 w 4193532"/>
              <a:gd name="connsiteY787" fmla="*/ 1714652 h 4199932"/>
              <a:gd name="connsiteX788" fmla="*/ 3836637 w 4193532"/>
              <a:gd name="connsiteY788" fmla="*/ 1501167 h 4199932"/>
              <a:gd name="connsiteX789" fmla="*/ 3857284 w 4193532"/>
              <a:gd name="connsiteY789" fmla="*/ 1456786 h 4199932"/>
              <a:gd name="connsiteX790" fmla="*/ 3864129 w 4193532"/>
              <a:gd name="connsiteY790" fmla="*/ 1454318 h 4199932"/>
              <a:gd name="connsiteX791" fmla="*/ 3921525 w 4193532"/>
              <a:gd name="connsiteY791" fmla="*/ 1481305 h 4199932"/>
              <a:gd name="connsiteX792" fmla="*/ 3997102 w 4193532"/>
              <a:gd name="connsiteY792" fmla="*/ 1780690 h 4199932"/>
              <a:gd name="connsiteX793" fmla="*/ 3976622 w 4193532"/>
              <a:gd name="connsiteY793" fmla="*/ 1810258 h 4199932"/>
              <a:gd name="connsiteX794" fmla="*/ 3852964 w 4193532"/>
              <a:gd name="connsiteY794" fmla="*/ 1831242 h 4199932"/>
              <a:gd name="connsiteX795" fmla="*/ 3833382 w 4193532"/>
              <a:gd name="connsiteY795" fmla="*/ 1857555 h 4199932"/>
              <a:gd name="connsiteX796" fmla="*/ 3848321 w 4193532"/>
              <a:gd name="connsiteY796" fmla="*/ 2017719 h 4199932"/>
              <a:gd name="connsiteX797" fmla="*/ 3848323 w 4193532"/>
              <a:gd name="connsiteY797" fmla="*/ 2019516 h 4199932"/>
              <a:gd name="connsiteX798" fmla="*/ 3760285 w 4193532"/>
              <a:gd name="connsiteY798" fmla="*/ 2019516 h 4199932"/>
              <a:gd name="connsiteX799" fmla="*/ 3758424 w 4193532"/>
              <a:gd name="connsiteY799" fmla="*/ 1972013 h 4199932"/>
              <a:gd name="connsiteX800" fmla="*/ 3699456 w 4193532"/>
              <a:gd name="connsiteY800" fmla="*/ 1643284 h 4199932"/>
              <a:gd name="connsiteX801" fmla="*/ 3672300 w 4193532"/>
              <a:gd name="connsiteY801" fmla="*/ 1628416 h 4199932"/>
              <a:gd name="connsiteX802" fmla="*/ 3466839 w 4193532"/>
              <a:gd name="connsiteY802" fmla="*/ 1690133 h 4199932"/>
              <a:gd name="connsiteX803" fmla="*/ 3450062 w 4193532"/>
              <a:gd name="connsiteY803" fmla="*/ 1720599 h 4199932"/>
              <a:gd name="connsiteX804" fmla="*/ 3500337 w 4193532"/>
              <a:gd name="connsiteY804" fmla="*/ 2011441 h 4199932"/>
              <a:gd name="connsiteX805" fmla="*/ 3500571 w 4193532"/>
              <a:gd name="connsiteY805" fmla="*/ 2019516 h 4199932"/>
              <a:gd name="connsiteX806" fmla="*/ 3412641 w 4193532"/>
              <a:gd name="connsiteY806" fmla="*/ 2019516 h 4199932"/>
              <a:gd name="connsiteX807" fmla="*/ 3408144 w 4193532"/>
              <a:gd name="connsiteY807" fmla="*/ 1938125 h 4199932"/>
              <a:gd name="connsiteX808" fmla="*/ 3147031 w 4193532"/>
              <a:gd name="connsiteY808" fmla="*/ 1303616 h 4199932"/>
              <a:gd name="connsiteX809" fmla="*/ 3111460 w 4193532"/>
              <a:gd name="connsiteY809" fmla="*/ 1300417 h 4199932"/>
              <a:gd name="connsiteX810" fmla="*/ 3080993 w 4193532"/>
              <a:gd name="connsiteY810" fmla="*/ 1326339 h 4199932"/>
              <a:gd name="connsiteX811" fmla="*/ 3077907 w 4193532"/>
              <a:gd name="connsiteY811" fmla="*/ 1355907 h 4199932"/>
              <a:gd name="connsiteX812" fmla="*/ 3247181 w 4193532"/>
              <a:gd name="connsiteY812" fmla="*/ 1657816 h 4199932"/>
              <a:gd name="connsiteX813" fmla="*/ 3323809 w 4193532"/>
              <a:gd name="connsiteY813" fmla="*/ 1978725 h 4199932"/>
              <a:gd name="connsiteX814" fmla="*/ 3325043 w 4193532"/>
              <a:gd name="connsiteY814" fmla="*/ 2019516 h 4199932"/>
              <a:gd name="connsiteX815" fmla="*/ 3238338 w 4193532"/>
              <a:gd name="connsiteY815" fmla="*/ 2019516 h 4199932"/>
              <a:gd name="connsiteX816" fmla="*/ 3237300 w 4193532"/>
              <a:gd name="connsiteY816" fmla="*/ 1988291 h 4199932"/>
              <a:gd name="connsiteX817" fmla="*/ 3118248 w 4193532"/>
              <a:gd name="connsiteY817" fmla="*/ 1580726 h 4199932"/>
              <a:gd name="connsiteX818" fmla="*/ 3089241 w 4193532"/>
              <a:gd name="connsiteY818" fmla="*/ 1572478 h 4199932"/>
              <a:gd name="connsiteX819" fmla="*/ 2975794 w 4193532"/>
              <a:gd name="connsiteY819" fmla="*/ 1637786 h 4199932"/>
              <a:gd name="connsiteX820" fmla="*/ 2947179 w 4193532"/>
              <a:gd name="connsiteY820" fmla="*/ 1630661 h 4199932"/>
              <a:gd name="connsiteX821" fmla="*/ 2548823 w 4193532"/>
              <a:gd name="connsiteY821" fmla="*/ 1240608 h 4199932"/>
              <a:gd name="connsiteX822" fmla="*/ 2540463 w 4193532"/>
              <a:gd name="connsiteY822" fmla="*/ 1215191 h 4199932"/>
              <a:gd name="connsiteX823" fmla="*/ 2562456 w 4193532"/>
              <a:gd name="connsiteY823" fmla="*/ 1171316 h 4199932"/>
              <a:gd name="connsiteX824" fmla="*/ 2588994 w 4193532"/>
              <a:gd name="connsiteY824" fmla="*/ 1162956 h 4199932"/>
              <a:gd name="connsiteX825" fmla="*/ 2785480 w 4193532"/>
              <a:gd name="connsiteY825" fmla="*/ 1296771 h 4199932"/>
              <a:gd name="connsiteX826" fmla="*/ 2977814 w 4193532"/>
              <a:gd name="connsiteY826" fmla="*/ 1513791 h 4199932"/>
              <a:gd name="connsiteX827" fmla="*/ 3008279 w 4193532"/>
              <a:gd name="connsiteY827" fmla="*/ 1520636 h 4199932"/>
              <a:gd name="connsiteX828" fmla="*/ 3047274 w 4193532"/>
              <a:gd name="connsiteY828" fmla="*/ 1497295 h 4199932"/>
              <a:gd name="connsiteX829" fmla="*/ 3053670 w 4193532"/>
              <a:gd name="connsiteY829" fmla="*/ 1470476 h 4199932"/>
              <a:gd name="connsiteX830" fmla="*/ 2924231 w 4193532"/>
              <a:gd name="connsiteY830" fmla="*/ 1308889 h 4199932"/>
              <a:gd name="connsiteX831" fmla="*/ 2190750 w 4193532"/>
              <a:gd name="connsiteY831" fmla="*/ 958896 h 4199932"/>
              <a:gd name="connsiteX832" fmla="*/ 1861741 w 4193532"/>
              <a:gd name="connsiteY832" fmla="*/ 980161 h 4199932"/>
              <a:gd name="connsiteX833" fmla="*/ 1845526 w 4193532"/>
              <a:gd name="connsiteY833" fmla="*/ 1007821 h 4199932"/>
              <a:gd name="connsiteX834" fmla="*/ 1856242 w 4193532"/>
              <a:gd name="connsiteY834" fmla="*/ 1044459 h 4199932"/>
              <a:gd name="connsiteX835" fmla="*/ 1876890 w 4193532"/>
              <a:gd name="connsiteY835" fmla="*/ 1067463 h 4199932"/>
              <a:gd name="connsiteX836" fmla="*/ 1884913 w 4193532"/>
              <a:gd name="connsiteY836" fmla="*/ 1080311 h 4199932"/>
              <a:gd name="connsiteX837" fmla="*/ 1895573 w 4193532"/>
              <a:gd name="connsiteY837" fmla="*/ 1130078 h 4199932"/>
              <a:gd name="connsiteX838" fmla="*/ 1880200 w 4193532"/>
              <a:gd name="connsiteY838" fmla="*/ 1154148 h 4199932"/>
              <a:gd name="connsiteX839" fmla="*/ 1679787 w 4193532"/>
              <a:gd name="connsiteY839" fmla="*/ 1224000 h 4199932"/>
              <a:gd name="connsiteX840" fmla="*/ 1490708 w 4193532"/>
              <a:gd name="connsiteY840" fmla="*/ 1342553 h 4199932"/>
              <a:gd name="connsiteX841" fmla="*/ 1488015 w 4193532"/>
              <a:gd name="connsiteY841" fmla="*/ 1374197 h 4199932"/>
              <a:gd name="connsiteX842" fmla="*/ 1572118 w 4193532"/>
              <a:gd name="connsiteY842" fmla="*/ 1474517 h 4199932"/>
              <a:gd name="connsiteX843" fmla="*/ 1569875 w 4193532"/>
              <a:gd name="connsiteY843" fmla="*/ 1503972 h 4199932"/>
              <a:gd name="connsiteX844" fmla="*/ 1309148 w 4193532"/>
              <a:gd name="connsiteY844" fmla="*/ 1986432 h 4199932"/>
              <a:gd name="connsiteX845" fmla="*/ 1305439 w 4193532"/>
              <a:gd name="connsiteY845" fmla="*/ 2019516 h 4199932"/>
              <a:gd name="connsiteX846" fmla="*/ 1217669 w 4193532"/>
              <a:gd name="connsiteY846" fmla="*/ 2019516 h 4199932"/>
              <a:gd name="connsiteX847" fmla="*/ 1236938 w 4193532"/>
              <a:gd name="connsiteY847" fmla="*/ 1898682 h 4199932"/>
              <a:gd name="connsiteX848" fmla="*/ 1453902 w 4193532"/>
              <a:gd name="connsiteY848" fmla="*/ 1495051 h 4199932"/>
              <a:gd name="connsiteX849" fmla="*/ 1453397 w 4193532"/>
              <a:gd name="connsiteY849" fmla="*/ 1461163 h 4199932"/>
              <a:gd name="connsiteX850" fmla="*/ 1423548 w 4193532"/>
              <a:gd name="connsiteY850" fmla="*/ 1429406 h 4199932"/>
              <a:gd name="connsiteX851" fmla="*/ 1396000 w 4193532"/>
              <a:gd name="connsiteY851" fmla="*/ 1429631 h 4199932"/>
              <a:gd name="connsiteX852" fmla="*/ 1230037 w 4193532"/>
              <a:gd name="connsiteY852" fmla="*/ 1665110 h 4199932"/>
              <a:gd name="connsiteX853" fmla="*/ 1137508 w 4193532"/>
              <a:gd name="connsiteY853" fmla="*/ 1957178 h 4199932"/>
              <a:gd name="connsiteX854" fmla="*/ 1131469 w 4193532"/>
              <a:gd name="connsiteY854" fmla="*/ 2019516 h 4199932"/>
              <a:gd name="connsiteX855" fmla="*/ 1045261 w 4193532"/>
              <a:gd name="connsiteY855" fmla="*/ 2019516 h 4199932"/>
              <a:gd name="connsiteX856" fmla="*/ 1047017 w 4193532"/>
              <a:gd name="connsiteY856" fmla="*/ 1979812 h 4199932"/>
              <a:gd name="connsiteX857" fmla="*/ 1024799 w 4193532"/>
              <a:gd name="connsiteY857" fmla="*/ 1950693 h 4199932"/>
              <a:gd name="connsiteX858" fmla="*/ 973125 w 4193532"/>
              <a:gd name="connsiteY858" fmla="*/ 1944409 h 4199932"/>
              <a:gd name="connsiteX859" fmla="*/ 904002 w 4193532"/>
              <a:gd name="connsiteY859" fmla="*/ 1943006 h 4199932"/>
              <a:gd name="connsiteX860" fmla="*/ 893229 w 4193532"/>
              <a:gd name="connsiteY860" fmla="*/ 1941267 h 4199932"/>
              <a:gd name="connsiteX861" fmla="*/ 879651 w 4193532"/>
              <a:gd name="connsiteY861" fmla="*/ 1922640 h 4199932"/>
              <a:gd name="connsiteX862" fmla="*/ 934804 w 4193532"/>
              <a:gd name="connsiteY862" fmla="*/ 1696923 h 4199932"/>
              <a:gd name="connsiteX863" fmla="*/ 957976 w 4193532"/>
              <a:gd name="connsiteY863" fmla="*/ 1685758 h 4199932"/>
              <a:gd name="connsiteX864" fmla="*/ 1005891 w 4193532"/>
              <a:gd name="connsiteY864" fmla="*/ 1702982 h 4199932"/>
              <a:gd name="connsiteX865" fmla="*/ 1016944 w 4193532"/>
              <a:gd name="connsiteY865" fmla="*/ 1725818 h 4199932"/>
              <a:gd name="connsiteX866" fmla="*/ 984346 w 4193532"/>
              <a:gd name="connsiteY866" fmla="*/ 1835562 h 4199932"/>
              <a:gd name="connsiteX867" fmla="*/ 999832 w 4193532"/>
              <a:gd name="connsiteY867" fmla="*/ 1858341 h 4199932"/>
              <a:gd name="connsiteX868" fmla="*/ 1041126 w 4193532"/>
              <a:gd name="connsiteY868" fmla="*/ 1864850 h 4199932"/>
              <a:gd name="connsiteX869" fmla="*/ 1071536 w 4193532"/>
              <a:gd name="connsiteY869" fmla="*/ 1844034 h 4199932"/>
              <a:gd name="connsiteX870" fmla="*/ 1173818 w 4193532"/>
              <a:gd name="connsiteY870" fmla="*/ 1586224 h 4199932"/>
              <a:gd name="connsiteX871" fmla="*/ 1754241 w 4193532"/>
              <a:gd name="connsiteY871" fmla="*/ 1099500 h 4199932"/>
              <a:gd name="connsiteX872" fmla="*/ 1771746 w 4193532"/>
              <a:gd name="connsiteY872" fmla="*/ 1066678 h 4199932"/>
              <a:gd name="connsiteX873" fmla="*/ 1760244 w 4193532"/>
              <a:gd name="connsiteY873" fmla="*/ 1026505 h 4199932"/>
              <a:gd name="connsiteX874" fmla="*/ 1736735 w 4193532"/>
              <a:gd name="connsiteY874" fmla="*/ 1013937 h 4199932"/>
              <a:gd name="connsiteX875" fmla="*/ 1616891 w 4193532"/>
              <a:gd name="connsiteY875" fmla="*/ 1061740 h 4199932"/>
              <a:gd name="connsiteX876" fmla="*/ 1293549 w 4193532"/>
              <a:gd name="connsiteY876" fmla="*/ 1287513 h 4199932"/>
              <a:gd name="connsiteX877" fmla="*/ 1260167 w 4193532"/>
              <a:gd name="connsiteY877" fmla="*/ 1288017 h 4199932"/>
              <a:gd name="connsiteX878" fmla="*/ 1228410 w 4193532"/>
              <a:gd name="connsiteY878" fmla="*/ 1258170 h 4199932"/>
              <a:gd name="connsiteX879" fmla="*/ 1227849 w 4193532"/>
              <a:gd name="connsiteY879" fmla="*/ 1229106 h 4199932"/>
              <a:gd name="connsiteX880" fmla="*/ 1456034 w 4193532"/>
              <a:gd name="connsiteY880" fmla="*/ 1049621 h 4199932"/>
              <a:gd name="connsiteX881" fmla="*/ 1467367 w 4193532"/>
              <a:gd name="connsiteY881" fmla="*/ 1004624 h 4199932"/>
              <a:gd name="connsiteX882" fmla="*/ 1451545 w 4193532"/>
              <a:gd name="connsiteY882" fmla="*/ 975953 h 4199932"/>
              <a:gd name="connsiteX883" fmla="*/ 1428430 w 4193532"/>
              <a:gd name="connsiteY883" fmla="*/ 964282 h 4199932"/>
              <a:gd name="connsiteX884" fmla="*/ 1416479 w 4193532"/>
              <a:gd name="connsiteY884" fmla="*/ 955811 h 4199932"/>
              <a:gd name="connsiteX885" fmla="*/ 1388874 w 4193532"/>
              <a:gd name="connsiteY885" fmla="*/ 910869 h 4199932"/>
              <a:gd name="connsiteX886" fmla="*/ 1396729 w 4193532"/>
              <a:gd name="connsiteY886" fmla="*/ 882760 h 4199932"/>
              <a:gd name="connsiteX887" fmla="*/ 1770231 w 4193532"/>
              <a:gd name="connsiteY887" fmla="*/ 733348 h 4199932"/>
              <a:gd name="connsiteX888" fmla="*/ 1792673 w 4193532"/>
              <a:gd name="connsiteY888" fmla="*/ 698449 h 4199932"/>
              <a:gd name="connsiteX889" fmla="*/ 1786502 w 4193532"/>
              <a:gd name="connsiteY889" fmla="*/ 666301 h 4199932"/>
              <a:gd name="connsiteX890" fmla="*/ 1758224 w 4193532"/>
              <a:gd name="connsiteY890" fmla="*/ 647449 h 4199932"/>
              <a:gd name="connsiteX891" fmla="*/ 1529983 w 4193532"/>
              <a:gd name="connsiteY891" fmla="*/ 720780 h 4199932"/>
              <a:gd name="connsiteX892" fmla="*/ 776247 w 4193532"/>
              <a:gd name="connsiteY892" fmla="*/ 1409489 h 4199932"/>
              <a:gd name="connsiteX893" fmla="*/ 743649 w 4193532"/>
              <a:gd name="connsiteY893" fmla="*/ 1419700 h 4199932"/>
              <a:gd name="connsiteX894" fmla="*/ 711164 w 4193532"/>
              <a:gd name="connsiteY894" fmla="*/ 1403373 h 4199932"/>
              <a:gd name="connsiteX895" fmla="*/ 699381 w 4193532"/>
              <a:gd name="connsiteY895" fmla="*/ 1368867 h 4199932"/>
              <a:gd name="connsiteX896" fmla="*/ 852720 w 4193532"/>
              <a:gd name="connsiteY896" fmla="*/ 1130695 h 4199932"/>
              <a:gd name="connsiteX897" fmla="*/ 848007 w 4193532"/>
              <a:gd name="connsiteY897" fmla="*/ 1079751 h 4199932"/>
              <a:gd name="connsiteX898" fmla="*/ 758910 w 4193532"/>
              <a:gd name="connsiteY898" fmla="*/ 1004904 h 4199932"/>
              <a:gd name="connsiteX899" fmla="*/ 755993 w 4193532"/>
              <a:gd name="connsiteY899" fmla="*/ 974438 h 4199932"/>
              <a:gd name="connsiteX900" fmla="*/ 994053 w 4193532"/>
              <a:gd name="connsiteY900" fmla="*/ 740081 h 4199932"/>
              <a:gd name="connsiteX901" fmla="*/ 998878 w 4193532"/>
              <a:gd name="connsiteY901" fmla="*/ 701704 h 4199932"/>
              <a:gd name="connsiteX902" fmla="*/ 975145 w 4193532"/>
              <a:gd name="connsiteY902" fmla="*/ 669499 h 4199932"/>
              <a:gd name="connsiteX903" fmla="*/ 947484 w 4193532"/>
              <a:gd name="connsiteY903" fmla="*/ 665908 h 4199932"/>
              <a:gd name="connsiteX904" fmla="*/ 829997 w 4193532"/>
              <a:gd name="connsiteY904" fmla="*/ 769032 h 4199932"/>
              <a:gd name="connsiteX905" fmla="*/ 419746 w 4193532"/>
              <a:gd name="connsiteY905" fmla="*/ 1348725 h 4199932"/>
              <a:gd name="connsiteX906" fmla="*/ 385409 w 4193532"/>
              <a:gd name="connsiteY906" fmla="*/ 1361685 h 4199932"/>
              <a:gd name="connsiteX907" fmla="*/ 348659 w 4193532"/>
              <a:gd name="connsiteY907" fmla="*/ 1345976 h 4199932"/>
              <a:gd name="connsiteX908" fmla="*/ 337886 w 4193532"/>
              <a:gd name="connsiteY908" fmla="*/ 1318315 h 4199932"/>
              <a:gd name="connsiteX909" fmla="*/ 451165 w 4193532"/>
              <a:gd name="connsiteY909" fmla="*/ 1102754 h 4199932"/>
              <a:gd name="connsiteX910" fmla="*/ 996914 w 4193532"/>
              <a:gd name="connsiteY910" fmla="*/ 520592 h 4199932"/>
              <a:gd name="connsiteX911" fmla="*/ 1029400 w 4193532"/>
              <a:gd name="connsiteY911" fmla="*/ 526091 h 4199932"/>
              <a:gd name="connsiteX912" fmla="*/ 1056780 w 4193532"/>
              <a:gd name="connsiteY912" fmla="*/ 566824 h 4199932"/>
              <a:gd name="connsiteX913" fmla="*/ 1052853 w 4193532"/>
              <a:gd name="connsiteY913" fmla="*/ 587808 h 4199932"/>
              <a:gd name="connsiteX914" fmla="*/ 1048308 w 4193532"/>
              <a:gd name="connsiteY914" fmla="*/ 622426 h 4199932"/>
              <a:gd name="connsiteX915" fmla="*/ 1070862 w 4193532"/>
              <a:gd name="connsiteY915" fmla="*/ 653228 h 4199932"/>
              <a:gd name="connsiteX916" fmla="*/ 1102507 w 4193532"/>
              <a:gd name="connsiteY916" fmla="*/ 659007 h 4199932"/>
              <a:gd name="connsiteX917" fmla="*/ 1393868 w 4193532"/>
              <a:gd name="connsiteY917" fmla="*/ 495681 h 4199932"/>
              <a:gd name="connsiteX918" fmla="*/ 1544682 w 4193532"/>
              <a:gd name="connsiteY918" fmla="*/ 437218 h 4199932"/>
              <a:gd name="connsiteX919" fmla="*/ 1569594 w 4193532"/>
              <a:gd name="connsiteY919" fmla="*/ 450066 h 4199932"/>
              <a:gd name="connsiteX920" fmla="*/ 1582162 w 4193532"/>
              <a:gd name="connsiteY920" fmla="*/ 489958 h 4199932"/>
              <a:gd name="connsiteX921" fmla="*/ 1566508 w 4193532"/>
              <a:gd name="connsiteY921" fmla="*/ 521995 h 4199932"/>
              <a:gd name="connsiteX922" fmla="*/ 1246757 w 4193532"/>
              <a:gd name="connsiteY922" fmla="*/ 669331 h 4199932"/>
              <a:gd name="connsiteX923" fmla="*/ 881054 w 4193532"/>
              <a:gd name="connsiteY923" fmla="*/ 963665 h 4199932"/>
              <a:gd name="connsiteX924" fmla="*/ 882288 w 4193532"/>
              <a:gd name="connsiteY924" fmla="*/ 994917 h 4199932"/>
              <a:gd name="connsiteX925" fmla="*/ 915503 w 4193532"/>
              <a:gd name="connsiteY925" fmla="*/ 1023139 h 4199932"/>
              <a:gd name="connsiteX926" fmla="*/ 946587 w 4193532"/>
              <a:gd name="connsiteY926" fmla="*/ 1021511 h 4199932"/>
              <a:gd name="connsiteX927" fmla="*/ 1094708 w 4193532"/>
              <a:gd name="connsiteY927" fmla="*/ 882031 h 4199932"/>
              <a:gd name="connsiteX928" fmla="*/ 1946798 w 4193532"/>
              <a:gd name="connsiteY928" fmla="*/ 528615 h 4199932"/>
              <a:gd name="connsiteX929" fmla="*/ 2195520 w 4193532"/>
              <a:gd name="connsiteY929" fmla="*/ 524688 h 4199932"/>
              <a:gd name="connsiteX930" fmla="*/ 2220374 w 4193532"/>
              <a:gd name="connsiteY930" fmla="*/ 502694 h 4199932"/>
              <a:gd name="connsiteX931" fmla="*/ 2232213 w 4193532"/>
              <a:gd name="connsiteY931" fmla="*/ 379653 h 4199932"/>
              <a:gd name="connsiteX932" fmla="*/ 2261557 w 4193532"/>
              <a:gd name="connsiteY932" fmla="*/ 355246 h 4199932"/>
              <a:gd name="connsiteX933" fmla="*/ 2681290 w 4193532"/>
              <a:gd name="connsiteY933" fmla="*/ 447598 h 4199932"/>
              <a:gd name="connsiteX934" fmla="*/ 2744186 w 4193532"/>
              <a:gd name="connsiteY934" fmla="*/ 471386 h 4199932"/>
              <a:gd name="connsiteX935" fmla="*/ 2767694 w 4193532"/>
              <a:gd name="connsiteY935" fmla="*/ 461231 h 4199932"/>
              <a:gd name="connsiteX936" fmla="*/ 2787387 w 4193532"/>
              <a:gd name="connsiteY936" fmla="*/ 416290 h 4199932"/>
              <a:gd name="connsiteX937" fmla="*/ 2776559 w 4193532"/>
              <a:gd name="connsiteY937" fmla="*/ 390706 h 4199932"/>
              <a:gd name="connsiteX938" fmla="*/ 2537714 w 4193532"/>
              <a:gd name="connsiteY938" fmla="*/ 314569 h 4199932"/>
              <a:gd name="connsiteX939" fmla="*/ 2488059 w 4193532"/>
              <a:gd name="connsiteY939" fmla="*/ 303291 h 4199932"/>
              <a:gd name="connsiteX940" fmla="*/ 2473023 w 4193532"/>
              <a:gd name="connsiteY940" fmla="*/ 280512 h 4199932"/>
              <a:gd name="connsiteX941" fmla="*/ 2481944 w 4193532"/>
              <a:gd name="connsiteY941" fmla="*/ 237816 h 4199932"/>
              <a:gd name="connsiteX942" fmla="*/ 2496958 w 4193532"/>
              <a:gd name="connsiteY942" fmla="*/ 217096 h 4199932"/>
              <a:gd name="connsiteX943" fmla="*/ 2224884 w 4193532"/>
              <a:gd name="connsiteY943" fmla="*/ 2631 h 4199932"/>
              <a:gd name="connsiteX944" fmla="*/ 3421953 w 4193532"/>
              <a:gd name="connsiteY944" fmla="*/ 473182 h 4199932"/>
              <a:gd name="connsiteX945" fmla="*/ 4175465 w 4193532"/>
              <a:gd name="connsiteY945" fmla="*/ 1806892 h 4199932"/>
              <a:gd name="connsiteX946" fmla="*/ 4193532 w 4193532"/>
              <a:gd name="connsiteY946" fmla="*/ 2019516 h 4199932"/>
              <a:gd name="connsiteX947" fmla="*/ 4106125 w 4193532"/>
              <a:gd name="connsiteY947" fmla="*/ 2019516 h 4199932"/>
              <a:gd name="connsiteX948" fmla="*/ 4105280 w 4193532"/>
              <a:gd name="connsiteY948" fmla="*/ 1952696 h 4199932"/>
              <a:gd name="connsiteX949" fmla="*/ 3930335 w 4193532"/>
              <a:gd name="connsiteY949" fmla="*/ 1266922 h 4199932"/>
              <a:gd name="connsiteX950" fmla="*/ 3899364 w 4193532"/>
              <a:gd name="connsiteY950" fmla="*/ 1255644 h 4199932"/>
              <a:gd name="connsiteX951" fmla="*/ 3786085 w 4193532"/>
              <a:gd name="connsiteY951" fmla="*/ 1309507 h 4199932"/>
              <a:gd name="connsiteX952" fmla="*/ 3752308 w 4193532"/>
              <a:gd name="connsiteY952" fmla="*/ 1297444 h 4199932"/>
              <a:gd name="connsiteX953" fmla="*/ 3372524 w 4193532"/>
              <a:gd name="connsiteY953" fmla="*/ 775148 h 4199932"/>
              <a:gd name="connsiteX954" fmla="*/ 3238653 w 4193532"/>
              <a:gd name="connsiteY954" fmla="*/ 657661 h 4199932"/>
              <a:gd name="connsiteX955" fmla="*/ 3209983 w 4193532"/>
              <a:gd name="connsiteY955" fmla="*/ 661757 h 4199932"/>
              <a:gd name="connsiteX956" fmla="*/ 3182097 w 4193532"/>
              <a:gd name="connsiteY956" fmla="*/ 699908 h 4199932"/>
              <a:gd name="connsiteX957" fmla="*/ 3185239 w 4193532"/>
              <a:gd name="connsiteY957" fmla="*/ 726671 h 4199932"/>
              <a:gd name="connsiteX958" fmla="*/ 3246900 w 4193532"/>
              <a:gd name="connsiteY958" fmla="*/ 777561 h 4199932"/>
              <a:gd name="connsiteX959" fmla="*/ 3249594 w 4193532"/>
              <a:gd name="connsiteY959" fmla="*/ 805445 h 4199932"/>
              <a:gd name="connsiteX960" fmla="*/ 3215874 w 4193532"/>
              <a:gd name="connsiteY960" fmla="*/ 843598 h 4199932"/>
              <a:gd name="connsiteX961" fmla="*/ 3192029 w 4193532"/>
              <a:gd name="connsiteY961" fmla="*/ 845393 h 4199932"/>
              <a:gd name="connsiteX962" fmla="*/ 3132218 w 4193532"/>
              <a:gd name="connsiteY962" fmla="*/ 795121 h 4199932"/>
              <a:gd name="connsiteX963" fmla="*/ 3110001 w 4193532"/>
              <a:gd name="connsiteY963" fmla="*/ 797758 h 4199932"/>
              <a:gd name="connsiteX964" fmla="*/ 3079647 w 4193532"/>
              <a:gd name="connsiteY964" fmla="*/ 838604 h 4199932"/>
              <a:gd name="connsiteX965" fmla="*/ 3083799 w 4193532"/>
              <a:gd name="connsiteY965" fmla="*/ 867668 h 4199932"/>
              <a:gd name="connsiteX966" fmla="*/ 3343629 w 4193532"/>
              <a:gd name="connsiteY966" fmla="*/ 1131144 h 4199932"/>
              <a:gd name="connsiteX967" fmla="*/ 3349182 w 4193532"/>
              <a:gd name="connsiteY967" fmla="*/ 1138326 h 4199932"/>
              <a:gd name="connsiteX968" fmla="*/ 3344750 w 4193532"/>
              <a:gd name="connsiteY968" fmla="*/ 1172102 h 4199932"/>
              <a:gd name="connsiteX969" fmla="*/ 3309796 w 4193532"/>
              <a:gd name="connsiteY969" fmla="*/ 1198191 h 4199932"/>
              <a:gd name="connsiteX970" fmla="*/ 3282023 w 4193532"/>
              <a:gd name="connsiteY970" fmla="*/ 1194096 h 4199932"/>
              <a:gd name="connsiteX971" fmla="*/ 3138839 w 4193532"/>
              <a:gd name="connsiteY971" fmla="*/ 1032116 h 4199932"/>
              <a:gd name="connsiteX972" fmla="*/ 2823688 w 4193532"/>
              <a:gd name="connsiteY972" fmla="*/ 796637 h 4199932"/>
              <a:gd name="connsiteX973" fmla="*/ 2790080 w 4193532"/>
              <a:gd name="connsiteY973" fmla="*/ 806679 h 4199932"/>
              <a:gd name="connsiteX974" fmla="*/ 2771453 w 4193532"/>
              <a:gd name="connsiteY974" fmla="*/ 844103 h 4199932"/>
              <a:gd name="connsiteX975" fmla="*/ 2780094 w 4193532"/>
              <a:gd name="connsiteY975" fmla="*/ 871482 h 4199932"/>
              <a:gd name="connsiteX976" fmla="*/ 2944374 w 4193532"/>
              <a:gd name="connsiteY976" fmla="*/ 978758 h 4199932"/>
              <a:gd name="connsiteX977" fmla="*/ 3040989 w 4193532"/>
              <a:gd name="connsiteY977" fmla="*/ 1058766 h 4199932"/>
              <a:gd name="connsiteX978" fmla="*/ 3042224 w 4193532"/>
              <a:gd name="connsiteY978" fmla="*/ 1083790 h 4199932"/>
              <a:gd name="connsiteX979" fmla="*/ 3008728 w 4193532"/>
              <a:gd name="connsiteY979" fmla="*/ 1119642 h 4199932"/>
              <a:gd name="connsiteX980" fmla="*/ 2979104 w 4193532"/>
              <a:gd name="connsiteY980" fmla="*/ 1120876 h 4199932"/>
              <a:gd name="connsiteX981" fmla="*/ 2762588 w 4193532"/>
              <a:gd name="connsiteY981" fmla="*/ 961870 h 4199932"/>
              <a:gd name="connsiteX982" fmla="*/ 2143957 w 4193532"/>
              <a:gd name="connsiteY982" fmla="*/ 782553 h 4199932"/>
              <a:gd name="connsiteX983" fmla="*/ 2054915 w 4193532"/>
              <a:gd name="connsiteY983" fmla="*/ 782778 h 4199932"/>
              <a:gd name="connsiteX984" fmla="*/ 2035503 w 4193532"/>
              <a:gd name="connsiteY984" fmla="*/ 765105 h 4199932"/>
              <a:gd name="connsiteX985" fmla="*/ 2034101 w 4193532"/>
              <a:gd name="connsiteY985" fmla="*/ 717863 h 4199932"/>
              <a:gd name="connsiteX986" fmla="*/ 2056207 w 4193532"/>
              <a:gd name="connsiteY986" fmla="*/ 695420 h 4199932"/>
              <a:gd name="connsiteX987" fmla="*/ 2361875 w 4193532"/>
              <a:gd name="connsiteY987" fmla="*/ 719378 h 4199932"/>
              <a:gd name="connsiteX988" fmla="*/ 2664738 w 4193532"/>
              <a:gd name="connsiteY988" fmla="*/ 814422 h 4199932"/>
              <a:gd name="connsiteX989" fmla="*/ 2695148 w 4193532"/>
              <a:gd name="connsiteY989" fmla="*/ 803313 h 4199932"/>
              <a:gd name="connsiteX990" fmla="*/ 2712541 w 4193532"/>
              <a:gd name="connsiteY990" fmla="*/ 767292 h 4199932"/>
              <a:gd name="connsiteX991" fmla="*/ 2706594 w 4193532"/>
              <a:gd name="connsiteY991" fmla="*/ 736715 h 4199932"/>
              <a:gd name="connsiteX992" fmla="*/ 2705079 w 4193532"/>
              <a:gd name="connsiteY992" fmla="*/ 720668 h 4199932"/>
              <a:gd name="connsiteX993" fmla="*/ 2724043 w 4193532"/>
              <a:gd name="connsiteY993" fmla="*/ 677354 h 4199932"/>
              <a:gd name="connsiteX994" fmla="*/ 2755968 w 4193532"/>
              <a:gd name="connsiteY994" fmla="*/ 664898 h 4199932"/>
              <a:gd name="connsiteX995" fmla="*/ 2971698 w 4193532"/>
              <a:gd name="connsiteY995" fmla="*/ 785246 h 4199932"/>
              <a:gd name="connsiteX996" fmla="*/ 2983704 w 4193532"/>
              <a:gd name="connsiteY996" fmla="*/ 793439 h 4199932"/>
              <a:gd name="connsiteX997" fmla="*/ 3008841 w 4193532"/>
              <a:gd name="connsiteY997" fmla="*/ 788781 h 4199932"/>
              <a:gd name="connsiteX998" fmla="*/ 3090644 w 4193532"/>
              <a:gd name="connsiteY998" fmla="*/ 677410 h 4199932"/>
              <a:gd name="connsiteX999" fmla="*/ 3142542 w 4193532"/>
              <a:gd name="connsiteY999" fmla="*/ 607221 h 4199932"/>
              <a:gd name="connsiteX1000" fmla="*/ 3138335 w 4193532"/>
              <a:gd name="connsiteY1000" fmla="*/ 583824 h 4199932"/>
              <a:gd name="connsiteX1001" fmla="*/ 3036894 w 4193532"/>
              <a:gd name="connsiteY1001" fmla="*/ 519807 h 4199932"/>
              <a:gd name="connsiteX1002" fmla="*/ 3028197 w 4193532"/>
              <a:gd name="connsiteY1002" fmla="*/ 488611 h 4199932"/>
              <a:gd name="connsiteX1003" fmla="*/ 3051986 w 4193532"/>
              <a:gd name="connsiteY1003" fmla="*/ 447765 h 4199932"/>
              <a:gd name="connsiteX1004" fmla="*/ 3076617 w 4193532"/>
              <a:gd name="connsiteY1004" fmla="*/ 441370 h 4199932"/>
              <a:gd name="connsiteX1005" fmla="*/ 3215088 w 4193532"/>
              <a:gd name="connsiteY1005" fmla="*/ 531813 h 4199932"/>
              <a:gd name="connsiteX1006" fmla="*/ 3791134 w 4193532"/>
              <a:gd name="connsiteY1006" fmla="*/ 1182426 h 4199932"/>
              <a:gd name="connsiteX1007" fmla="*/ 3827828 w 4193532"/>
              <a:gd name="connsiteY1007" fmla="*/ 1194432 h 4199932"/>
              <a:gd name="connsiteX1008" fmla="*/ 3858854 w 4193532"/>
              <a:gd name="connsiteY1008" fmla="*/ 1179283 h 4199932"/>
              <a:gd name="connsiteX1009" fmla="*/ 3869347 w 4193532"/>
              <a:gd name="connsiteY1009" fmla="*/ 1144890 h 4199932"/>
              <a:gd name="connsiteX1010" fmla="*/ 3671683 w 4193532"/>
              <a:gd name="connsiteY1010" fmla="*/ 846683 h 4199932"/>
              <a:gd name="connsiteX1011" fmla="*/ 2515495 w 4193532"/>
              <a:gd name="connsiteY1011" fmla="*/ 130427 h 4199932"/>
              <a:gd name="connsiteX1012" fmla="*/ 2338030 w 4193532"/>
              <a:gd name="connsiteY1012" fmla="*/ 100691 h 4199932"/>
              <a:gd name="connsiteX1013" fmla="*/ 2314241 w 4193532"/>
              <a:gd name="connsiteY1013" fmla="*/ 120553 h 4199932"/>
              <a:gd name="connsiteX1014" fmla="*/ 2310818 w 4193532"/>
              <a:gd name="connsiteY1014" fmla="*/ 162183 h 4199932"/>
              <a:gd name="connsiteX1015" fmla="*/ 2317719 w 4193532"/>
              <a:gd name="connsiteY1015" fmla="*/ 188666 h 4199932"/>
              <a:gd name="connsiteX1016" fmla="*/ 2319571 w 4193532"/>
              <a:gd name="connsiteY1016" fmla="*/ 202468 h 4199932"/>
              <a:gd name="connsiteX1017" fmla="*/ 2314914 w 4193532"/>
              <a:gd name="connsiteY1017" fmla="*/ 249486 h 4199932"/>
              <a:gd name="connsiteX1018" fmla="*/ 2290396 w 4193532"/>
              <a:gd name="connsiteY1018" fmla="*/ 270750 h 4199932"/>
              <a:gd name="connsiteX1019" fmla="*/ 2150802 w 4193532"/>
              <a:gd name="connsiteY1019" fmla="*/ 261268 h 4199932"/>
              <a:gd name="connsiteX1020" fmla="*/ 1797667 w 4193532"/>
              <a:gd name="connsiteY1020" fmla="*/ 284888 h 4199932"/>
              <a:gd name="connsiteX1021" fmla="*/ 1782575 w 4193532"/>
              <a:gd name="connsiteY1021" fmla="*/ 305536 h 4199932"/>
              <a:gd name="connsiteX1022" fmla="*/ 1792169 w 4193532"/>
              <a:gd name="connsiteY1022" fmla="*/ 353675 h 4199932"/>
              <a:gd name="connsiteX1023" fmla="*/ 1815790 w 4193532"/>
              <a:gd name="connsiteY1023" fmla="*/ 370003 h 4199932"/>
              <a:gd name="connsiteX1024" fmla="*/ 2047230 w 4193532"/>
              <a:gd name="connsiteY1024" fmla="*/ 347672 h 4199932"/>
              <a:gd name="connsiteX1025" fmla="*/ 2081398 w 4193532"/>
              <a:gd name="connsiteY1025" fmla="*/ 379147 h 4199932"/>
              <a:gd name="connsiteX1026" fmla="*/ 2028490 w 4193532"/>
              <a:gd name="connsiteY1026" fmla="*/ 435871 h 4199932"/>
              <a:gd name="connsiteX1027" fmla="*/ 1752950 w 4193532"/>
              <a:gd name="connsiteY1027" fmla="*/ 470713 h 4199932"/>
              <a:gd name="connsiteX1028" fmla="*/ 1724560 w 4193532"/>
              <a:gd name="connsiteY1028" fmla="*/ 452142 h 4199932"/>
              <a:gd name="connsiteX1029" fmla="*/ 1699369 w 4193532"/>
              <a:gd name="connsiteY1029" fmla="*/ 331120 h 4199932"/>
              <a:gd name="connsiteX1030" fmla="*/ 1668285 w 4193532"/>
              <a:gd name="connsiteY1030" fmla="*/ 311146 h 4199932"/>
              <a:gd name="connsiteX1031" fmla="*/ 1228073 w 4193532"/>
              <a:gd name="connsiteY1031" fmla="*/ 479803 h 4199932"/>
              <a:gd name="connsiteX1032" fmla="*/ 1184927 w 4193532"/>
              <a:gd name="connsiteY1032" fmla="*/ 467011 h 4199932"/>
              <a:gd name="connsiteX1033" fmla="*/ 1166692 w 4193532"/>
              <a:gd name="connsiteY1033" fmla="*/ 435534 h 4199932"/>
              <a:gd name="connsiteX1034" fmla="*/ 1173874 w 4193532"/>
              <a:gd name="connsiteY1034" fmla="*/ 410007 h 4199932"/>
              <a:gd name="connsiteX1035" fmla="*/ 1359026 w 4193532"/>
              <a:gd name="connsiteY1035" fmla="*/ 321078 h 4199932"/>
              <a:gd name="connsiteX1036" fmla="*/ 2037579 w 4193532"/>
              <a:gd name="connsiteY1036" fmla="*/ 174359 h 4199932"/>
              <a:gd name="connsiteX1037" fmla="*/ 2199334 w 4193532"/>
              <a:gd name="connsiteY1037" fmla="*/ 176210 h 4199932"/>
              <a:gd name="connsiteX1038" fmla="*/ 2224077 w 4193532"/>
              <a:gd name="connsiteY1038" fmla="*/ 154104 h 4199932"/>
              <a:gd name="connsiteX1039" fmla="*/ 2227893 w 4193532"/>
              <a:gd name="connsiteY1039" fmla="*/ 108826 h 4199932"/>
              <a:gd name="connsiteX1040" fmla="*/ 2210724 w 4193532"/>
              <a:gd name="connsiteY1040" fmla="*/ 89862 h 4199932"/>
              <a:gd name="connsiteX1041" fmla="*/ 2196193 w 4193532"/>
              <a:gd name="connsiteY1041" fmla="*/ 89077 h 4199932"/>
              <a:gd name="connsiteX1042" fmla="*/ 1136227 w 4193532"/>
              <a:gd name="connsiteY1042" fmla="*/ 333196 h 4199932"/>
              <a:gd name="connsiteX1043" fmla="*/ 121652 w 4193532"/>
              <a:gd name="connsiteY1043" fmla="*/ 1721104 h 4199932"/>
              <a:gd name="connsiteX1044" fmla="*/ 89951 w 4193532"/>
              <a:gd name="connsiteY1044" fmla="*/ 1966179 h 4199932"/>
              <a:gd name="connsiteX1045" fmla="*/ 111945 w 4193532"/>
              <a:gd name="connsiteY1045" fmla="*/ 1991426 h 4199932"/>
              <a:gd name="connsiteX1046" fmla="*/ 155540 w 4193532"/>
              <a:gd name="connsiteY1046" fmla="*/ 1993671 h 4199932"/>
              <a:gd name="connsiteX1047" fmla="*/ 176636 w 4193532"/>
              <a:gd name="connsiteY1047" fmla="*/ 1973584 h 4199932"/>
              <a:gd name="connsiteX1048" fmla="*/ 231339 w 4193532"/>
              <a:gd name="connsiteY1048" fmla="*/ 1627518 h 4199932"/>
              <a:gd name="connsiteX1049" fmla="*/ 263769 w 4193532"/>
              <a:gd name="connsiteY1049" fmla="*/ 1513903 h 4199932"/>
              <a:gd name="connsiteX1050" fmla="*/ 288793 w 4193532"/>
              <a:gd name="connsiteY1050" fmla="*/ 1501054 h 4199932"/>
              <a:gd name="connsiteX1051" fmla="*/ 335417 w 4193532"/>
              <a:gd name="connsiteY1051" fmla="*/ 1516316 h 4199932"/>
              <a:gd name="connsiteX1052" fmla="*/ 347537 w 4193532"/>
              <a:gd name="connsiteY1052" fmla="*/ 1537243 h 4199932"/>
              <a:gd name="connsiteX1053" fmla="*/ 358140 w 4193532"/>
              <a:gd name="connsiteY1053" fmla="*/ 1555590 h 4199932"/>
              <a:gd name="connsiteX1054" fmla="*/ 405270 w 4193532"/>
              <a:gd name="connsiteY1054" fmla="*/ 1569224 h 4199932"/>
              <a:gd name="connsiteX1055" fmla="*/ 433043 w 4193532"/>
              <a:gd name="connsiteY1055" fmla="*/ 1554075 h 4199932"/>
              <a:gd name="connsiteX1056" fmla="*/ 532407 w 4193532"/>
              <a:gd name="connsiteY1056" fmla="*/ 1314052 h 4199932"/>
              <a:gd name="connsiteX1057" fmla="*/ 639347 w 4193532"/>
              <a:gd name="connsiteY1057" fmla="*/ 1130246 h 4199932"/>
              <a:gd name="connsiteX1058" fmla="*/ 666783 w 4193532"/>
              <a:gd name="connsiteY1058" fmla="*/ 1124636 h 4199932"/>
              <a:gd name="connsiteX1059" fmla="*/ 706394 w 4193532"/>
              <a:gd name="connsiteY1059" fmla="*/ 1150388 h 4199932"/>
              <a:gd name="connsiteX1060" fmla="*/ 711668 w 4193532"/>
              <a:gd name="connsiteY1060" fmla="*/ 1179003 h 4199932"/>
              <a:gd name="connsiteX1061" fmla="*/ 546266 w 4193532"/>
              <a:gd name="connsiteY1061" fmla="*/ 1495893 h 4199932"/>
              <a:gd name="connsiteX1062" fmla="*/ 480172 w 4193532"/>
              <a:gd name="connsiteY1062" fmla="*/ 1705563 h 4199932"/>
              <a:gd name="connsiteX1063" fmla="*/ 502222 w 4193532"/>
              <a:gd name="connsiteY1063" fmla="*/ 1740742 h 4199932"/>
              <a:gd name="connsiteX1064" fmla="*/ 537906 w 4193532"/>
              <a:gd name="connsiteY1064" fmla="*/ 1747755 h 4199932"/>
              <a:gd name="connsiteX1065" fmla="*/ 563098 w 4193532"/>
              <a:gd name="connsiteY1065" fmla="*/ 1731428 h 4199932"/>
              <a:gd name="connsiteX1066" fmla="*/ 622347 w 4193532"/>
              <a:gd name="connsiteY1066" fmla="*/ 1540554 h 4199932"/>
              <a:gd name="connsiteX1067" fmla="*/ 655000 w 4193532"/>
              <a:gd name="connsiteY1067" fmla="*/ 1526752 h 4199932"/>
              <a:gd name="connsiteX1068" fmla="*/ 693939 w 4193532"/>
              <a:gd name="connsiteY1068" fmla="*/ 1541957 h 4199932"/>
              <a:gd name="connsiteX1069" fmla="*/ 705048 w 4193532"/>
              <a:gd name="connsiteY1069" fmla="*/ 1567877 h 4199932"/>
              <a:gd name="connsiteX1070" fmla="*/ 635868 w 4193532"/>
              <a:gd name="connsiteY1070" fmla="*/ 1804984 h 4199932"/>
              <a:gd name="connsiteX1071" fmla="*/ 618079 w 4193532"/>
              <a:gd name="connsiteY1071" fmla="*/ 1913803 h 4199932"/>
              <a:gd name="connsiteX1072" fmla="*/ 608703 w 4193532"/>
              <a:gd name="connsiteY1072" fmla="*/ 2019516 h 4199932"/>
              <a:gd name="connsiteX1073" fmla="*/ 523168 w 4193532"/>
              <a:gd name="connsiteY1073" fmla="*/ 2019516 h 4199932"/>
              <a:gd name="connsiteX1074" fmla="*/ 523880 w 4193532"/>
              <a:gd name="connsiteY1074" fmla="*/ 1980429 h 4199932"/>
              <a:gd name="connsiteX1075" fmla="*/ 538412 w 4193532"/>
              <a:gd name="connsiteY1075" fmla="*/ 1855873 h 4199932"/>
              <a:gd name="connsiteX1076" fmla="*/ 522309 w 4193532"/>
              <a:gd name="connsiteY1076" fmla="*/ 1833767 h 4199932"/>
              <a:gd name="connsiteX1077" fmla="*/ 389784 w 4193532"/>
              <a:gd name="connsiteY1077" fmla="*/ 1810819 h 4199932"/>
              <a:gd name="connsiteX1078" fmla="*/ 373795 w 4193532"/>
              <a:gd name="connsiteY1078" fmla="*/ 1787535 h 4199932"/>
              <a:gd name="connsiteX1079" fmla="*/ 397304 w 4193532"/>
              <a:gd name="connsiteY1079" fmla="*/ 1679192 h 4199932"/>
              <a:gd name="connsiteX1080" fmla="*/ 382771 w 4193532"/>
              <a:gd name="connsiteY1080" fmla="*/ 1652991 h 4199932"/>
              <a:gd name="connsiteX1081" fmla="*/ 337326 w 4193532"/>
              <a:gd name="connsiteY1081" fmla="*/ 1640143 h 4199932"/>
              <a:gd name="connsiteX1082" fmla="*/ 314041 w 4193532"/>
              <a:gd name="connsiteY1082" fmla="*/ 1653103 h 4199932"/>
              <a:gd name="connsiteX1083" fmla="*/ 267360 w 4193532"/>
              <a:gd name="connsiteY1083" fmla="*/ 1928924 h 4199932"/>
              <a:gd name="connsiteX1084" fmla="*/ 262334 w 4193532"/>
              <a:gd name="connsiteY1084" fmla="*/ 2019516 h 4199932"/>
              <a:gd name="connsiteX1085" fmla="*/ 272 w 4193532"/>
              <a:gd name="connsiteY1085" fmla="*/ 2019516 h 4199932"/>
              <a:gd name="connsiteX1086" fmla="*/ 0 w 4193532"/>
              <a:gd name="connsiteY1086" fmla="*/ 2008807 h 4199932"/>
              <a:gd name="connsiteX1087" fmla="*/ 553616 w 4193532"/>
              <a:gd name="connsiteY1087" fmla="*/ 681506 h 4199932"/>
              <a:gd name="connsiteX1088" fmla="*/ 1777581 w 4193532"/>
              <a:gd name="connsiteY1088" fmla="*/ 25732 h 4199932"/>
              <a:gd name="connsiteX1089" fmla="*/ 2224884 w 4193532"/>
              <a:gd name="connsiteY1089" fmla="*/ 2631 h 419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</a:cxnLst>
            <a:rect l="l" t="t" r="r" b="b"/>
            <a:pathLst>
              <a:path w="4193532" h="4199932">
                <a:moveTo>
                  <a:pt x="847334" y="3677821"/>
                </a:moveTo>
                <a:cubicBezTo>
                  <a:pt x="875668" y="3678158"/>
                  <a:pt x="898167" y="3700544"/>
                  <a:pt x="898279" y="3728429"/>
                </a:cubicBezTo>
                <a:cubicBezTo>
                  <a:pt x="898391" y="3757043"/>
                  <a:pt x="874938" y="3780215"/>
                  <a:pt x="846043" y="3779990"/>
                </a:cubicBezTo>
                <a:cubicBezTo>
                  <a:pt x="818215" y="3779823"/>
                  <a:pt x="795323" y="3756931"/>
                  <a:pt x="795155" y="3729046"/>
                </a:cubicBezTo>
                <a:cubicBezTo>
                  <a:pt x="794986" y="3700544"/>
                  <a:pt x="818439" y="3677485"/>
                  <a:pt x="847334" y="3677821"/>
                </a:cubicBezTo>
                <a:close/>
                <a:moveTo>
                  <a:pt x="3470008" y="3325380"/>
                </a:moveTo>
                <a:cubicBezTo>
                  <a:pt x="3473641" y="3325036"/>
                  <a:pt x="3477442" y="3326817"/>
                  <a:pt x="3481762" y="3330969"/>
                </a:cubicBezTo>
                <a:cubicBezTo>
                  <a:pt x="3495395" y="3343818"/>
                  <a:pt x="3509927" y="3355768"/>
                  <a:pt x="3523842" y="3368336"/>
                </a:cubicBezTo>
                <a:cubicBezTo>
                  <a:pt x="3526871" y="3371029"/>
                  <a:pt x="3529115" y="3374677"/>
                  <a:pt x="3531192" y="3377257"/>
                </a:cubicBezTo>
                <a:cubicBezTo>
                  <a:pt x="3530462" y="3383654"/>
                  <a:pt x="3526871" y="3387020"/>
                  <a:pt x="3523673" y="3390611"/>
                </a:cubicBezTo>
                <a:cubicBezTo>
                  <a:pt x="3455952" y="3465906"/>
                  <a:pt x="3382340" y="3535029"/>
                  <a:pt x="3303904" y="3599048"/>
                </a:cubicBezTo>
                <a:cubicBezTo>
                  <a:pt x="3293917" y="3607239"/>
                  <a:pt x="3287633" y="3605949"/>
                  <a:pt x="3280395" y="3595961"/>
                </a:cubicBezTo>
                <a:cubicBezTo>
                  <a:pt x="3270464" y="3582215"/>
                  <a:pt x="3260085" y="3568694"/>
                  <a:pt x="3248807" y="3556126"/>
                </a:cubicBezTo>
                <a:cubicBezTo>
                  <a:pt x="3238427" y="3544568"/>
                  <a:pt x="3241176" y="3537330"/>
                  <a:pt x="3252510" y="3528297"/>
                </a:cubicBezTo>
                <a:cubicBezTo>
                  <a:pt x="3317481" y="3476510"/>
                  <a:pt x="3377796" y="3419730"/>
                  <a:pt x="3434800" y="3359359"/>
                </a:cubicBezTo>
                <a:cubicBezTo>
                  <a:pt x="3443104" y="3350607"/>
                  <a:pt x="3451520" y="3341798"/>
                  <a:pt x="3459263" y="3332540"/>
                </a:cubicBezTo>
                <a:cubicBezTo>
                  <a:pt x="3462910" y="3328192"/>
                  <a:pt x="3466375" y="3325723"/>
                  <a:pt x="3470008" y="3325380"/>
                </a:cubicBezTo>
                <a:close/>
                <a:moveTo>
                  <a:pt x="3761042" y="2167561"/>
                </a:moveTo>
                <a:lnTo>
                  <a:pt x="3848517" y="2167561"/>
                </a:lnTo>
                <a:lnTo>
                  <a:pt x="3848531" y="2178598"/>
                </a:lnTo>
                <a:cubicBezTo>
                  <a:pt x="3847241" y="2215516"/>
                  <a:pt x="3847073" y="2215572"/>
                  <a:pt x="3810659" y="2213272"/>
                </a:cubicBezTo>
                <a:cubicBezTo>
                  <a:pt x="3799775" y="2212598"/>
                  <a:pt x="3788890" y="2211252"/>
                  <a:pt x="3778006" y="2211027"/>
                </a:cubicBezTo>
                <a:cubicBezTo>
                  <a:pt x="3763586" y="2210747"/>
                  <a:pt x="3760051" y="2203621"/>
                  <a:pt x="3760612" y="2190044"/>
                </a:cubicBezTo>
                <a:close/>
                <a:moveTo>
                  <a:pt x="3412240" y="2167561"/>
                </a:moveTo>
                <a:lnTo>
                  <a:pt x="3499306" y="2167561"/>
                </a:lnTo>
                <a:lnTo>
                  <a:pt x="3491544" y="2281934"/>
                </a:lnTo>
                <a:cubicBezTo>
                  <a:pt x="3469760" y="2451027"/>
                  <a:pt x="3417591" y="2612372"/>
                  <a:pt x="3335156" y="2765922"/>
                </a:cubicBezTo>
                <a:cubicBezTo>
                  <a:pt x="3321522" y="2791226"/>
                  <a:pt x="3321410" y="2791170"/>
                  <a:pt x="3345704" y="2805645"/>
                </a:cubicBezTo>
                <a:cubicBezTo>
                  <a:pt x="3355579" y="2811536"/>
                  <a:pt x="3365454" y="2817484"/>
                  <a:pt x="3375384" y="2823318"/>
                </a:cubicBezTo>
                <a:cubicBezTo>
                  <a:pt x="3395808" y="2835382"/>
                  <a:pt x="3396312" y="2835606"/>
                  <a:pt x="3407590" y="2813837"/>
                </a:cubicBezTo>
                <a:cubicBezTo>
                  <a:pt x="3424253" y="2781575"/>
                  <a:pt x="3440581" y="2749033"/>
                  <a:pt x="3456066" y="2716155"/>
                </a:cubicBezTo>
                <a:cubicBezTo>
                  <a:pt x="3461789" y="2703980"/>
                  <a:pt x="3468241" y="2701399"/>
                  <a:pt x="3480079" y="2707178"/>
                </a:cubicBezTo>
                <a:cubicBezTo>
                  <a:pt x="3494218" y="2714023"/>
                  <a:pt x="3508638" y="2720588"/>
                  <a:pt x="3523505" y="2725749"/>
                </a:cubicBezTo>
                <a:cubicBezTo>
                  <a:pt x="3539104" y="2731192"/>
                  <a:pt x="3542077" y="2738374"/>
                  <a:pt x="3534840" y="2754027"/>
                </a:cubicBezTo>
                <a:cubicBezTo>
                  <a:pt x="3476040" y="2880603"/>
                  <a:pt x="3403214" y="2998259"/>
                  <a:pt x="3314116" y="3105759"/>
                </a:cubicBezTo>
                <a:cubicBezTo>
                  <a:pt x="3307552" y="3113727"/>
                  <a:pt x="3301548" y="3122254"/>
                  <a:pt x="3294086" y="3129268"/>
                </a:cubicBezTo>
                <a:cubicBezTo>
                  <a:pt x="3281069" y="3141387"/>
                  <a:pt x="3280228" y="3151542"/>
                  <a:pt x="3295096" y="3163100"/>
                </a:cubicBezTo>
                <a:cubicBezTo>
                  <a:pt x="3307047" y="3172358"/>
                  <a:pt x="3318156" y="3182906"/>
                  <a:pt x="3328424" y="3193959"/>
                </a:cubicBezTo>
                <a:cubicBezTo>
                  <a:pt x="3338635" y="3204899"/>
                  <a:pt x="3345367" y="3202823"/>
                  <a:pt x="3354513" y="3192276"/>
                </a:cubicBezTo>
                <a:cubicBezTo>
                  <a:pt x="3429190" y="3105703"/>
                  <a:pt x="3494892" y="3012847"/>
                  <a:pt x="3550886" y="2913145"/>
                </a:cubicBezTo>
                <a:cubicBezTo>
                  <a:pt x="3564183" y="2889468"/>
                  <a:pt x="3564127" y="2889412"/>
                  <a:pt x="3588814" y="2902428"/>
                </a:cubicBezTo>
                <a:cubicBezTo>
                  <a:pt x="3600652" y="2908656"/>
                  <a:pt x="3612099" y="2915614"/>
                  <a:pt x="3624330" y="2920832"/>
                </a:cubicBezTo>
                <a:cubicBezTo>
                  <a:pt x="3638749" y="2927004"/>
                  <a:pt x="3639030" y="2934522"/>
                  <a:pt x="3631792" y="2947426"/>
                </a:cubicBezTo>
                <a:cubicBezTo>
                  <a:pt x="3583483" y="3033887"/>
                  <a:pt x="3528555" y="3115859"/>
                  <a:pt x="3466670" y="3193117"/>
                </a:cubicBezTo>
                <a:cubicBezTo>
                  <a:pt x="3404391" y="3270880"/>
                  <a:pt x="3335998" y="3342866"/>
                  <a:pt x="3261545" y="3409072"/>
                </a:cubicBezTo>
                <a:cubicBezTo>
                  <a:pt x="3243197" y="3425398"/>
                  <a:pt x="3243085" y="3425398"/>
                  <a:pt x="3227319" y="3407669"/>
                </a:cubicBezTo>
                <a:cubicBezTo>
                  <a:pt x="3216884" y="3395886"/>
                  <a:pt x="3206896" y="3383599"/>
                  <a:pt x="3196237" y="3372041"/>
                </a:cubicBezTo>
                <a:cubicBezTo>
                  <a:pt x="3188381" y="3363513"/>
                  <a:pt x="3188998" y="3357060"/>
                  <a:pt x="3197695" y="3349262"/>
                </a:cubicBezTo>
                <a:cubicBezTo>
                  <a:pt x="3221541" y="3327829"/>
                  <a:pt x="3244487" y="3305275"/>
                  <a:pt x="3268446" y="3283898"/>
                </a:cubicBezTo>
                <a:cubicBezTo>
                  <a:pt x="3279555" y="3273967"/>
                  <a:pt x="3280003" y="3266785"/>
                  <a:pt x="3268838" y="3256125"/>
                </a:cubicBezTo>
                <a:cubicBezTo>
                  <a:pt x="3236352" y="3225210"/>
                  <a:pt x="3205157" y="3192949"/>
                  <a:pt x="3172784" y="3161922"/>
                </a:cubicBezTo>
                <a:cubicBezTo>
                  <a:pt x="3161955" y="3151542"/>
                  <a:pt x="3162236" y="3144304"/>
                  <a:pt x="3172559" y="3133588"/>
                </a:cubicBezTo>
                <a:cubicBezTo>
                  <a:pt x="3234164" y="3069739"/>
                  <a:pt x="3289542" y="3000896"/>
                  <a:pt x="3339252" y="2927396"/>
                </a:cubicBezTo>
                <a:cubicBezTo>
                  <a:pt x="3347948" y="2914492"/>
                  <a:pt x="3348621" y="2906805"/>
                  <a:pt x="3333417" y="2899287"/>
                </a:cubicBezTo>
                <a:cubicBezTo>
                  <a:pt x="3318212" y="2891769"/>
                  <a:pt x="3304017" y="2882343"/>
                  <a:pt x="3289598" y="2873366"/>
                </a:cubicBezTo>
                <a:cubicBezTo>
                  <a:pt x="3281013" y="2868035"/>
                  <a:pt x="3273776" y="2867418"/>
                  <a:pt x="3268221" y="2877125"/>
                </a:cubicBezTo>
                <a:cubicBezTo>
                  <a:pt x="3261993" y="2888009"/>
                  <a:pt x="3254756" y="2886662"/>
                  <a:pt x="3245890" y="2880155"/>
                </a:cubicBezTo>
                <a:cubicBezTo>
                  <a:pt x="3232200" y="2870111"/>
                  <a:pt x="3218398" y="2860125"/>
                  <a:pt x="3203979" y="2851260"/>
                </a:cubicBezTo>
                <a:cubicBezTo>
                  <a:pt x="3191018" y="2843348"/>
                  <a:pt x="3190793" y="2835494"/>
                  <a:pt x="3198873" y="2823318"/>
                </a:cubicBezTo>
                <a:cubicBezTo>
                  <a:pt x="3242244" y="2758010"/>
                  <a:pt x="3280957" y="2689897"/>
                  <a:pt x="3309853" y="2617071"/>
                </a:cubicBezTo>
                <a:cubicBezTo>
                  <a:pt x="3356225" y="2500229"/>
                  <a:pt x="3387592" y="2385225"/>
                  <a:pt x="3403969" y="2272065"/>
                </a:cubicBezTo>
                <a:close/>
                <a:moveTo>
                  <a:pt x="2889648" y="2167561"/>
                </a:moveTo>
                <a:lnTo>
                  <a:pt x="2979113" y="2167561"/>
                </a:lnTo>
                <a:lnTo>
                  <a:pt x="2973613" y="2226197"/>
                </a:lnTo>
                <a:cubicBezTo>
                  <a:pt x="2965190" y="2284289"/>
                  <a:pt x="2950911" y="2341531"/>
                  <a:pt x="2930852" y="2397918"/>
                </a:cubicBezTo>
                <a:cubicBezTo>
                  <a:pt x="2920304" y="2427430"/>
                  <a:pt x="2920304" y="2427430"/>
                  <a:pt x="2892026" y="2415929"/>
                </a:cubicBezTo>
                <a:cubicBezTo>
                  <a:pt x="2881366" y="2411608"/>
                  <a:pt x="2870930" y="2406279"/>
                  <a:pt x="2859934" y="2403192"/>
                </a:cubicBezTo>
                <a:cubicBezTo>
                  <a:pt x="2843326" y="2398536"/>
                  <a:pt x="2840072" y="2390736"/>
                  <a:pt x="2846356" y="2374130"/>
                </a:cubicBezTo>
                <a:cubicBezTo>
                  <a:pt x="2863637" y="2328263"/>
                  <a:pt x="2876345" y="2281512"/>
                  <a:pt x="2884543" y="2233982"/>
                </a:cubicBezTo>
                <a:close/>
                <a:moveTo>
                  <a:pt x="2173871" y="2167561"/>
                </a:moveTo>
                <a:lnTo>
                  <a:pt x="2273212" y="2167561"/>
                </a:lnTo>
                <a:lnTo>
                  <a:pt x="2269501" y="2178635"/>
                </a:lnTo>
                <a:cubicBezTo>
                  <a:pt x="2238778" y="2246620"/>
                  <a:pt x="2168840" y="2292719"/>
                  <a:pt x="2088804" y="2289520"/>
                </a:cubicBezTo>
                <a:cubicBezTo>
                  <a:pt x="2065632" y="2288623"/>
                  <a:pt x="2063780" y="2286434"/>
                  <a:pt x="2067428" y="2263600"/>
                </a:cubicBezTo>
                <a:cubicBezTo>
                  <a:pt x="2069391" y="2251032"/>
                  <a:pt x="2072477" y="2238576"/>
                  <a:pt x="2073656" y="2225951"/>
                </a:cubicBezTo>
                <a:cubicBezTo>
                  <a:pt x="2075171" y="2209288"/>
                  <a:pt x="2082016" y="2202611"/>
                  <a:pt x="2100025" y="2202107"/>
                </a:cubicBezTo>
                <a:cubicBezTo>
                  <a:pt x="2129650" y="2201265"/>
                  <a:pt x="2154926" y="2189160"/>
                  <a:pt x="2172501" y="2169859"/>
                </a:cubicBezTo>
                <a:close/>
                <a:moveTo>
                  <a:pt x="1217971" y="2167561"/>
                </a:moveTo>
                <a:lnTo>
                  <a:pt x="1302934" y="2167561"/>
                </a:lnTo>
                <a:lnTo>
                  <a:pt x="1303986" y="2170350"/>
                </a:lnTo>
                <a:cubicBezTo>
                  <a:pt x="1314478" y="2291204"/>
                  <a:pt x="1351059" y="2403922"/>
                  <a:pt x="1413225" y="2508224"/>
                </a:cubicBezTo>
                <a:cubicBezTo>
                  <a:pt x="1425680" y="2529096"/>
                  <a:pt x="1425793" y="2529040"/>
                  <a:pt x="1445206" y="2514564"/>
                </a:cubicBezTo>
                <a:cubicBezTo>
                  <a:pt x="1456820" y="2505867"/>
                  <a:pt x="1468041" y="2496498"/>
                  <a:pt x="1480216" y="2488586"/>
                </a:cubicBezTo>
                <a:cubicBezTo>
                  <a:pt x="1492447" y="2480676"/>
                  <a:pt x="1493569" y="2473214"/>
                  <a:pt x="1485883" y="2460477"/>
                </a:cubicBezTo>
                <a:cubicBezTo>
                  <a:pt x="1439764" y="2383780"/>
                  <a:pt x="1410532" y="2300798"/>
                  <a:pt x="1395831" y="2212486"/>
                </a:cubicBezTo>
                <a:lnTo>
                  <a:pt x="1390784" y="2167561"/>
                </a:lnTo>
                <a:lnTo>
                  <a:pt x="1481614" y="2167561"/>
                </a:lnTo>
                <a:lnTo>
                  <a:pt x="1487184" y="2226012"/>
                </a:lnTo>
                <a:cubicBezTo>
                  <a:pt x="1513961" y="2357278"/>
                  <a:pt x="1583130" y="2481419"/>
                  <a:pt x="1694936" y="2575720"/>
                </a:cubicBezTo>
                <a:cubicBezTo>
                  <a:pt x="1743917" y="2617071"/>
                  <a:pt x="1797948" y="2650118"/>
                  <a:pt x="1856860" y="2675478"/>
                </a:cubicBezTo>
                <a:cubicBezTo>
                  <a:pt x="1870830" y="2681481"/>
                  <a:pt x="1878011" y="2679349"/>
                  <a:pt x="1881490" y="2663976"/>
                </a:cubicBezTo>
                <a:cubicBezTo>
                  <a:pt x="1884633" y="2649781"/>
                  <a:pt x="1888560" y="2635698"/>
                  <a:pt x="1893721" y="2622120"/>
                </a:cubicBezTo>
                <a:cubicBezTo>
                  <a:pt x="1899838" y="2606074"/>
                  <a:pt x="1896470" y="2597433"/>
                  <a:pt x="1879526" y="2590196"/>
                </a:cubicBezTo>
                <a:cubicBezTo>
                  <a:pt x="1811974" y="2561862"/>
                  <a:pt x="1754128" y="2518323"/>
                  <a:pt x="1705091" y="2464910"/>
                </a:cubicBezTo>
                <a:cubicBezTo>
                  <a:pt x="1648508" y="2403305"/>
                  <a:pt x="1608645" y="2335977"/>
                  <a:pt x="1585438" y="2263284"/>
                </a:cubicBezTo>
                <a:lnTo>
                  <a:pt x="1566528" y="2167561"/>
                </a:lnTo>
                <a:lnTo>
                  <a:pt x="1653288" y="2167561"/>
                </a:lnTo>
                <a:lnTo>
                  <a:pt x="1667322" y="2231945"/>
                </a:lnTo>
                <a:cubicBezTo>
                  <a:pt x="1686671" y="2296064"/>
                  <a:pt x="1720450" y="2353524"/>
                  <a:pt x="1766696" y="2404988"/>
                </a:cubicBezTo>
                <a:cubicBezTo>
                  <a:pt x="1776515" y="2415929"/>
                  <a:pt x="1783528" y="2418678"/>
                  <a:pt x="1792898" y="2404539"/>
                </a:cubicBezTo>
                <a:cubicBezTo>
                  <a:pt x="1801538" y="2391466"/>
                  <a:pt x="1811469" y="2379011"/>
                  <a:pt x="1822018" y="2367396"/>
                </a:cubicBezTo>
                <a:cubicBezTo>
                  <a:pt x="1832565" y="2355726"/>
                  <a:pt x="1831780" y="2347535"/>
                  <a:pt x="1821456" y="2335079"/>
                </a:cubicBezTo>
                <a:cubicBezTo>
                  <a:pt x="1779966" y="2284892"/>
                  <a:pt x="1753119" y="2231254"/>
                  <a:pt x="1741154" y="2174586"/>
                </a:cubicBezTo>
                <a:lnTo>
                  <a:pt x="1740610" y="2167561"/>
                </a:lnTo>
                <a:lnTo>
                  <a:pt x="1832956" y="2167561"/>
                </a:lnTo>
                <a:lnTo>
                  <a:pt x="1842130" y="2204899"/>
                </a:lnTo>
                <a:cubicBezTo>
                  <a:pt x="1872422" y="2278489"/>
                  <a:pt x="1934637" y="2338011"/>
                  <a:pt x="2012443" y="2363133"/>
                </a:cubicBezTo>
                <a:cubicBezTo>
                  <a:pt x="2117924" y="2397189"/>
                  <a:pt x="2234345" y="2365264"/>
                  <a:pt x="2305601" y="2283125"/>
                </a:cubicBezTo>
                <a:cubicBezTo>
                  <a:pt x="2329054" y="2256053"/>
                  <a:pt x="2346503" y="2226765"/>
                  <a:pt x="2358039" y="2195339"/>
                </a:cubicBezTo>
                <a:lnTo>
                  <a:pt x="2365382" y="2167561"/>
                </a:lnTo>
                <a:lnTo>
                  <a:pt x="2631347" y="2167561"/>
                </a:lnTo>
                <a:lnTo>
                  <a:pt x="2630759" y="2175681"/>
                </a:lnTo>
                <a:cubicBezTo>
                  <a:pt x="2618044" y="2265227"/>
                  <a:pt x="2580663" y="2351295"/>
                  <a:pt x="2518637" y="2433827"/>
                </a:cubicBezTo>
                <a:cubicBezTo>
                  <a:pt x="2515383" y="2438203"/>
                  <a:pt x="2511568" y="2442131"/>
                  <a:pt x="2508257" y="2446451"/>
                </a:cubicBezTo>
                <a:cubicBezTo>
                  <a:pt x="2502085" y="2454474"/>
                  <a:pt x="2495970" y="2454586"/>
                  <a:pt x="2488508" y="2447798"/>
                </a:cubicBezTo>
                <a:cubicBezTo>
                  <a:pt x="2475099" y="2435510"/>
                  <a:pt x="2461689" y="2423110"/>
                  <a:pt x="2447438" y="2411889"/>
                </a:cubicBezTo>
                <a:cubicBezTo>
                  <a:pt x="2436273" y="2403081"/>
                  <a:pt x="2435992" y="2396067"/>
                  <a:pt x="2445250" y="2385183"/>
                </a:cubicBezTo>
                <a:cubicBezTo>
                  <a:pt x="2480989" y="2343159"/>
                  <a:pt x="2507135" y="2295581"/>
                  <a:pt x="2524921" y="2243345"/>
                </a:cubicBezTo>
                <a:cubicBezTo>
                  <a:pt x="2534066" y="2216414"/>
                  <a:pt x="2533785" y="2215629"/>
                  <a:pt x="2505732" y="2211420"/>
                </a:cubicBezTo>
                <a:cubicBezTo>
                  <a:pt x="2487834" y="2208727"/>
                  <a:pt x="2468309" y="2199638"/>
                  <a:pt x="2452263" y="2205978"/>
                </a:cubicBezTo>
                <a:cubicBezTo>
                  <a:pt x="2434926" y="2212823"/>
                  <a:pt x="2435935" y="2236612"/>
                  <a:pt x="2428417" y="2252659"/>
                </a:cubicBezTo>
                <a:cubicBezTo>
                  <a:pt x="2338198" y="2445497"/>
                  <a:pt x="2106310" y="2520904"/>
                  <a:pt x="1920204" y="2416715"/>
                </a:cubicBezTo>
                <a:cubicBezTo>
                  <a:pt x="1905280" y="2408355"/>
                  <a:pt x="1896864" y="2409420"/>
                  <a:pt x="1887774" y="2423559"/>
                </a:cubicBezTo>
                <a:cubicBezTo>
                  <a:pt x="1879919" y="2435734"/>
                  <a:pt x="1870718" y="2447181"/>
                  <a:pt x="1860955" y="2457953"/>
                </a:cubicBezTo>
                <a:cubicBezTo>
                  <a:pt x="1850183" y="2469904"/>
                  <a:pt x="1850913" y="2477253"/>
                  <a:pt x="1865444" y="2485837"/>
                </a:cubicBezTo>
                <a:cubicBezTo>
                  <a:pt x="1945451" y="2533192"/>
                  <a:pt x="2031687" y="2555073"/>
                  <a:pt x="2124489" y="2549687"/>
                </a:cubicBezTo>
                <a:cubicBezTo>
                  <a:pt x="2197202" y="2545479"/>
                  <a:pt x="2265147" y="2524551"/>
                  <a:pt x="2327370" y="2486679"/>
                </a:cubicBezTo>
                <a:cubicBezTo>
                  <a:pt x="2341228" y="2478263"/>
                  <a:pt x="2348746" y="2480451"/>
                  <a:pt x="2356264" y="2493861"/>
                </a:cubicBezTo>
                <a:cubicBezTo>
                  <a:pt x="2363670" y="2507046"/>
                  <a:pt x="2371974" y="2519894"/>
                  <a:pt x="2381120" y="2531901"/>
                </a:cubicBezTo>
                <a:cubicBezTo>
                  <a:pt x="2390658" y="2544469"/>
                  <a:pt x="2389311" y="2552099"/>
                  <a:pt x="2375229" y="2560459"/>
                </a:cubicBezTo>
                <a:cubicBezTo>
                  <a:pt x="2308013" y="2600407"/>
                  <a:pt x="2235860" y="2625206"/>
                  <a:pt x="2158265" y="2634240"/>
                </a:cubicBezTo>
                <a:cubicBezTo>
                  <a:pt x="2106141" y="2640299"/>
                  <a:pt x="2054131" y="2638784"/>
                  <a:pt x="2002680" y="2628516"/>
                </a:cubicBezTo>
                <a:cubicBezTo>
                  <a:pt x="1987083" y="2625431"/>
                  <a:pt x="1980350" y="2630312"/>
                  <a:pt x="1977096" y="2645068"/>
                </a:cubicBezTo>
                <a:cubicBezTo>
                  <a:pt x="1973842" y="2659824"/>
                  <a:pt x="1969802" y="2674580"/>
                  <a:pt x="1964472" y="2688719"/>
                </a:cubicBezTo>
                <a:cubicBezTo>
                  <a:pt x="1958468" y="2704653"/>
                  <a:pt x="1964135" y="2709983"/>
                  <a:pt x="1979677" y="2712901"/>
                </a:cubicBezTo>
                <a:cubicBezTo>
                  <a:pt x="2095706" y="2734558"/>
                  <a:pt x="2209266" y="2725862"/>
                  <a:pt x="2319403" y="2683445"/>
                </a:cubicBezTo>
                <a:cubicBezTo>
                  <a:pt x="2542434" y="2597532"/>
                  <a:pt x="2691922" y="2400275"/>
                  <a:pt x="2717879" y="2169217"/>
                </a:cubicBezTo>
                <a:lnTo>
                  <a:pt x="2717935" y="2167561"/>
                </a:lnTo>
                <a:lnTo>
                  <a:pt x="2805137" y="2167561"/>
                </a:lnTo>
                <a:lnTo>
                  <a:pt x="2797516" y="2227957"/>
                </a:lnTo>
                <a:cubicBezTo>
                  <a:pt x="2783495" y="2305203"/>
                  <a:pt x="2757048" y="2378717"/>
                  <a:pt x="2717535" y="2448190"/>
                </a:cubicBezTo>
                <a:cubicBezTo>
                  <a:pt x="2709905" y="2461656"/>
                  <a:pt x="2713495" y="2468276"/>
                  <a:pt x="2725558" y="2475626"/>
                </a:cubicBezTo>
                <a:cubicBezTo>
                  <a:pt x="2761803" y="2497620"/>
                  <a:pt x="2797599" y="2520455"/>
                  <a:pt x="2833451" y="2543122"/>
                </a:cubicBezTo>
                <a:cubicBezTo>
                  <a:pt x="2855221" y="2556868"/>
                  <a:pt x="2855277" y="2557093"/>
                  <a:pt x="2840858" y="2579312"/>
                </a:cubicBezTo>
                <a:cubicBezTo>
                  <a:pt x="2782843" y="2668633"/>
                  <a:pt x="2711700" y="2745836"/>
                  <a:pt x="2625745" y="2808899"/>
                </a:cubicBezTo>
                <a:cubicBezTo>
                  <a:pt x="2610821" y="2819896"/>
                  <a:pt x="2609193" y="2828424"/>
                  <a:pt x="2620190" y="2842395"/>
                </a:cubicBezTo>
                <a:cubicBezTo>
                  <a:pt x="2629167" y="2853784"/>
                  <a:pt x="2637022" y="2866184"/>
                  <a:pt x="2644091" y="2878865"/>
                </a:cubicBezTo>
                <a:cubicBezTo>
                  <a:pt x="2651666" y="2892330"/>
                  <a:pt x="2659240" y="2892723"/>
                  <a:pt x="2671303" y="2883746"/>
                </a:cubicBezTo>
                <a:cubicBezTo>
                  <a:pt x="2737228" y="2834596"/>
                  <a:pt x="2796869" y="2778826"/>
                  <a:pt x="2848824" y="2715089"/>
                </a:cubicBezTo>
                <a:cubicBezTo>
                  <a:pt x="2977926" y="2556756"/>
                  <a:pt x="3049966" y="2375364"/>
                  <a:pt x="3066686" y="2171865"/>
                </a:cubicBezTo>
                <a:lnTo>
                  <a:pt x="3067177" y="2167561"/>
                </a:lnTo>
                <a:lnTo>
                  <a:pt x="3326178" y="2167561"/>
                </a:lnTo>
                <a:lnTo>
                  <a:pt x="3311648" y="2308429"/>
                </a:lnTo>
                <a:cubicBezTo>
                  <a:pt x="3307327" y="2334126"/>
                  <a:pt x="3306766" y="2334293"/>
                  <a:pt x="3281069" y="2329076"/>
                </a:cubicBezTo>
                <a:cubicBezTo>
                  <a:pt x="3266257" y="2326046"/>
                  <a:pt x="3251501" y="2322623"/>
                  <a:pt x="3236633" y="2319650"/>
                </a:cubicBezTo>
                <a:cubicBezTo>
                  <a:pt x="3226253" y="2317574"/>
                  <a:pt x="3222606" y="2311515"/>
                  <a:pt x="3224346" y="2301303"/>
                </a:cubicBezTo>
                <a:cubicBezTo>
                  <a:pt x="3226758" y="2286996"/>
                  <a:pt x="3228722" y="2272576"/>
                  <a:pt x="3231022" y="2258213"/>
                </a:cubicBezTo>
                <a:cubicBezTo>
                  <a:pt x="3232761" y="2247329"/>
                  <a:pt x="3228217" y="2242560"/>
                  <a:pt x="3217333" y="2241998"/>
                </a:cubicBezTo>
                <a:cubicBezTo>
                  <a:pt x="3201567" y="2241157"/>
                  <a:pt x="3185801" y="2240315"/>
                  <a:pt x="3170202" y="2238239"/>
                </a:cubicBezTo>
                <a:cubicBezTo>
                  <a:pt x="3152361" y="2235882"/>
                  <a:pt x="3145572" y="2243401"/>
                  <a:pt x="3143104" y="2260682"/>
                </a:cubicBezTo>
                <a:cubicBezTo>
                  <a:pt x="3131434" y="2341419"/>
                  <a:pt x="3110001" y="2419687"/>
                  <a:pt x="3079030" y="2495151"/>
                </a:cubicBezTo>
                <a:cubicBezTo>
                  <a:pt x="2990269" y="2711274"/>
                  <a:pt x="2845850" y="2880323"/>
                  <a:pt x="2647626" y="3003590"/>
                </a:cubicBezTo>
                <a:cubicBezTo>
                  <a:pt x="2625576" y="3017279"/>
                  <a:pt x="2625407" y="3017055"/>
                  <a:pt x="2611830" y="2995117"/>
                </a:cubicBezTo>
                <a:cubicBezTo>
                  <a:pt x="2589836" y="2959546"/>
                  <a:pt x="2567225" y="2924311"/>
                  <a:pt x="2546129" y="2888234"/>
                </a:cubicBezTo>
                <a:cubicBezTo>
                  <a:pt x="2537489" y="2873422"/>
                  <a:pt x="2529690" y="2871458"/>
                  <a:pt x="2514485" y="2879650"/>
                </a:cubicBezTo>
                <a:cubicBezTo>
                  <a:pt x="2373545" y="2955449"/>
                  <a:pt x="2222899" y="2990011"/>
                  <a:pt x="2062996" y="2983839"/>
                </a:cubicBezTo>
                <a:cubicBezTo>
                  <a:pt x="2056318" y="2983559"/>
                  <a:pt x="2049642" y="2983054"/>
                  <a:pt x="2043022" y="2982605"/>
                </a:cubicBezTo>
                <a:cubicBezTo>
                  <a:pt x="2031744" y="2981820"/>
                  <a:pt x="2027031" y="2975816"/>
                  <a:pt x="2028153" y="2964539"/>
                </a:cubicBezTo>
                <a:cubicBezTo>
                  <a:pt x="2029668" y="2949502"/>
                  <a:pt x="2031408" y="2934410"/>
                  <a:pt x="2031856" y="2919261"/>
                </a:cubicBezTo>
                <a:cubicBezTo>
                  <a:pt x="2032361" y="2901531"/>
                  <a:pt x="2039991" y="2895247"/>
                  <a:pt x="2058058" y="2896257"/>
                </a:cubicBezTo>
                <a:cubicBezTo>
                  <a:pt x="2117531" y="2899512"/>
                  <a:pt x="2176836" y="2896650"/>
                  <a:pt x="2235523" y="2885822"/>
                </a:cubicBezTo>
                <a:cubicBezTo>
                  <a:pt x="2429876" y="2850026"/>
                  <a:pt x="2589668" y="2755430"/>
                  <a:pt x="2715795" y="2603549"/>
                </a:cubicBezTo>
                <a:cubicBezTo>
                  <a:pt x="2731505" y="2584585"/>
                  <a:pt x="2731281" y="2584360"/>
                  <a:pt x="2711195" y="2570895"/>
                </a:cubicBezTo>
                <a:cubicBezTo>
                  <a:pt x="2699131" y="2562816"/>
                  <a:pt x="2686452" y="2555522"/>
                  <a:pt x="2674949" y="2546657"/>
                </a:cubicBezTo>
                <a:cubicBezTo>
                  <a:pt x="2663112" y="2537511"/>
                  <a:pt x="2655594" y="2540093"/>
                  <a:pt x="2646504" y="2551201"/>
                </a:cubicBezTo>
                <a:cubicBezTo>
                  <a:pt x="2592585" y="2617015"/>
                  <a:pt x="2528849" y="2671494"/>
                  <a:pt x="2455348" y="2714471"/>
                </a:cubicBezTo>
                <a:cubicBezTo>
                  <a:pt x="2161350" y="2886383"/>
                  <a:pt x="1786109" y="2824272"/>
                  <a:pt x="1562132" y="2566800"/>
                </a:cubicBezTo>
                <a:cubicBezTo>
                  <a:pt x="1545749" y="2547947"/>
                  <a:pt x="1545693" y="2547891"/>
                  <a:pt x="1525269" y="2563601"/>
                </a:cubicBezTo>
                <a:cubicBezTo>
                  <a:pt x="1492055" y="2589073"/>
                  <a:pt x="1458559" y="2614097"/>
                  <a:pt x="1425961" y="2640299"/>
                </a:cubicBezTo>
                <a:cubicBezTo>
                  <a:pt x="1413449" y="2650398"/>
                  <a:pt x="1406044" y="2650904"/>
                  <a:pt x="1395551" y="2637045"/>
                </a:cubicBezTo>
                <a:cubicBezTo>
                  <a:pt x="1291923" y="2500089"/>
                  <a:pt x="1232450" y="2346244"/>
                  <a:pt x="1216628" y="2175287"/>
                </a:cubicBezTo>
                <a:close/>
                <a:moveTo>
                  <a:pt x="868224" y="2167561"/>
                </a:moveTo>
                <a:lnTo>
                  <a:pt x="958180" y="2167561"/>
                </a:lnTo>
                <a:lnTo>
                  <a:pt x="960473" y="2225896"/>
                </a:lnTo>
                <a:cubicBezTo>
                  <a:pt x="965971" y="2275747"/>
                  <a:pt x="974920" y="2325233"/>
                  <a:pt x="987095" y="2374354"/>
                </a:cubicBezTo>
                <a:cubicBezTo>
                  <a:pt x="998036" y="2418510"/>
                  <a:pt x="1011221" y="2462048"/>
                  <a:pt x="1028054" y="2504297"/>
                </a:cubicBezTo>
                <a:cubicBezTo>
                  <a:pt x="1033944" y="2519109"/>
                  <a:pt x="1031308" y="2526515"/>
                  <a:pt x="1016103" y="2531284"/>
                </a:cubicBezTo>
                <a:cubicBezTo>
                  <a:pt x="1001627" y="2535829"/>
                  <a:pt x="987433" y="2541383"/>
                  <a:pt x="973798" y="2547891"/>
                </a:cubicBezTo>
                <a:cubicBezTo>
                  <a:pt x="959435" y="2554792"/>
                  <a:pt x="952310" y="2551314"/>
                  <a:pt x="946755" y="2536277"/>
                </a:cubicBezTo>
                <a:cubicBezTo>
                  <a:pt x="919319" y="2462161"/>
                  <a:pt x="898447" y="2386361"/>
                  <a:pt x="885487" y="2308372"/>
                </a:cubicBezTo>
                <a:cubicBezTo>
                  <a:pt x="878136" y="2264104"/>
                  <a:pt x="872021" y="2219668"/>
                  <a:pt x="870562" y="2174783"/>
                </a:cubicBezTo>
                <a:close/>
                <a:moveTo>
                  <a:pt x="521091" y="2167561"/>
                </a:moveTo>
                <a:lnTo>
                  <a:pt x="608864" y="2167561"/>
                </a:lnTo>
                <a:lnTo>
                  <a:pt x="613314" y="2242784"/>
                </a:lnTo>
                <a:cubicBezTo>
                  <a:pt x="615333" y="2264160"/>
                  <a:pt x="617072" y="2265339"/>
                  <a:pt x="638057" y="2262197"/>
                </a:cubicBezTo>
                <a:cubicBezTo>
                  <a:pt x="651242" y="2260233"/>
                  <a:pt x="664371" y="2257315"/>
                  <a:pt x="677612" y="2256250"/>
                </a:cubicBezTo>
                <a:cubicBezTo>
                  <a:pt x="695117" y="2254847"/>
                  <a:pt x="701401" y="2247273"/>
                  <a:pt x="699550" y="2229150"/>
                </a:cubicBezTo>
                <a:lnTo>
                  <a:pt x="695818" y="2167561"/>
                </a:lnTo>
                <a:lnTo>
                  <a:pt x="784777" y="2167561"/>
                </a:lnTo>
                <a:lnTo>
                  <a:pt x="782699" y="2177980"/>
                </a:lnTo>
                <a:cubicBezTo>
                  <a:pt x="786514" y="2252715"/>
                  <a:pt x="797287" y="2326383"/>
                  <a:pt x="814568" y="2399040"/>
                </a:cubicBezTo>
                <a:cubicBezTo>
                  <a:pt x="940246" y="2927901"/>
                  <a:pt x="1368115" y="3321994"/>
                  <a:pt x="1905224" y="3403742"/>
                </a:cubicBezTo>
                <a:cubicBezTo>
                  <a:pt x="1933781" y="3408117"/>
                  <a:pt x="1934623" y="3407332"/>
                  <a:pt x="1936418" y="3378437"/>
                </a:cubicBezTo>
                <a:cubicBezTo>
                  <a:pt x="1937148" y="3366935"/>
                  <a:pt x="1937765" y="3355434"/>
                  <a:pt x="1939448" y="3344044"/>
                </a:cubicBezTo>
                <a:cubicBezTo>
                  <a:pt x="1941917" y="3327380"/>
                  <a:pt x="1935745" y="3320255"/>
                  <a:pt x="1918633" y="3317842"/>
                </a:cubicBezTo>
                <a:cubicBezTo>
                  <a:pt x="1811806" y="3302749"/>
                  <a:pt x="1709019" y="3273069"/>
                  <a:pt x="1610046" y="3230148"/>
                </a:cubicBezTo>
                <a:cubicBezTo>
                  <a:pt x="1550462" y="3204282"/>
                  <a:pt x="1493458" y="3173480"/>
                  <a:pt x="1438248" y="3139255"/>
                </a:cubicBezTo>
                <a:cubicBezTo>
                  <a:pt x="1423605" y="3130166"/>
                  <a:pt x="1422426" y="3122479"/>
                  <a:pt x="1432638" y="3109575"/>
                </a:cubicBezTo>
                <a:cubicBezTo>
                  <a:pt x="1441615" y="3098185"/>
                  <a:pt x="1449694" y="3085954"/>
                  <a:pt x="1456763" y="3073273"/>
                </a:cubicBezTo>
                <a:cubicBezTo>
                  <a:pt x="1464674" y="3059191"/>
                  <a:pt x="1472248" y="3057003"/>
                  <a:pt x="1486724" y="3066316"/>
                </a:cubicBezTo>
                <a:cubicBezTo>
                  <a:pt x="1583227" y="3128426"/>
                  <a:pt x="1687193" y="3174097"/>
                  <a:pt x="1797892" y="3204451"/>
                </a:cubicBezTo>
                <a:cubicBezTo>
                  <a:pt x="1867071" y="3223414"/>
                  <a:pt x="1937485" y="3235478"/>
                  <a:pt x="2008964" y="3240976"/>
                </a:cubicBezTo>
                <a:cubicBezTo>
                  <a:pt x="2025460" y="3242210"/>
                  <a:pt x="2030846" y="3247877"/>
                  <a:pt x="2029499" y="3264597"/>
                </a:cubicBezTo>
                <a:cubicBezTo>
                  <a:pt x="2026021" y="3307462"/>
                  <a:pt x="2024955" y="3350552"/>
                  <a:pt x="2021476" y="3393418"/>
                </a:cubicBezTo>
                <a:cubicBezTo>
                  <a:pt x="2020017" y="3411484"/>
                  <a:pt x="2026750" y="3416309"/>
                  <a:pt x="2043751" y="3416982"/>
                </a:cubicBezTo>
                <a:cubicBezTo>
                  <a:pt x="2247698" y="3425118"/>
                  <a:pt x="2443005" y="3388087"/>
                  <a:pt x="2629784" y="3305892"/>
                </a:cubicBezTo>
                <a:cubicBezTo>
                  <a:pt x="2654415" y="3295063"/>
                  <a:pt x="2654415" y="3294951"/>
                  <a:pt x="2665636" y="3319076"/>
                </a:cubicBezTo>
                <a:cubicBezTo>
                  <a:pt x="2671303" y="3331196"/>
                  <a:pt x="2676016" y="3343764"/>
                  <a:pt x="2682580" y="3355321"/>
                </a:cubicBezTo>
                <a:cubicBezTo>
                  <a:pt x="2690828" y="3369741"/>
                  <a:pt x="2686003" y="3376529"/>
                  <a:pt x="2671920" y="3382757"/>
                </a:cubicBezTo>
                <a:cubicBezTo>
                  <a:pt x="2539621" y="3441557"/>
                  <a:pt x="2401879" y="3480495"/>
                  <a:pt x="2257966" y="3496092"/>
                </a:cubicBezTo>
                <a:cubicBezTo>
                  <a:pt x="1978948" y="3526390"/>
                  <a:pt x="1713395" y="3479990"/>
                  <a:pt x="1462711" y="3352516"/>
                </a:cubicBezTo>
                <a:cubicBezTo>
                  <a:pt x="1447562" y="3344829"/>
                  <a:pt x="1439931" y="3347578"/>
                  <a:pt x="1433199" y="3362279"/>
                </a:cubicBezTo>
                <a:cubicBezTo>
                  <a:pt x="1426915" y="3376025"/>
                  <a:pt x="1419565" y="3389434"/>
                  <a:pt x="1411317" y="3402114"/>
                </a:cubicBezTo>
                <a:cubicBezTo>
                  <a:pt x="1402733" y="3415243"/>
                  <a:pt x="1406323" y="3421751"/>
                  <a:pt x="1419565" y="3428485"/>
                </a:cubicBezTo>
                <a:cubicBezTo>
                  <a:pt x="1500359" y="3469386"/>
                  <a:pt x="1583845" y="3503499"/>
                  <a:pt x="1670641" y="3529251"/>
                </a:cubicBezTo>
                <a:cubicBezTo>
                  <a:pt x="1901464" y="3597758"/>
                  <a:pt x="2135261" y="3609989"/>
                  <a:pt x="2371974" y="3566282"/>
                </a:cubicBezTo>
                <a:cubicBezTo>
                  <a:pt x="2402215" y="3560672"/>
                  <a:pt x="2402272" y="3560672"/>
                  <a:pt x="2408387" y="3590801"/>
                </a:cubicBezTo>
                <a:cubicBezTo>
                  <a:pt x="2416467" y="3630580"/>
                  <a:pt x="2424883" y="3670304"/>
                  <a:pt x="2432289" y="3710251"/>
                </a:cubicBezTo>
                <a:cubicBezTo>
                  <a:pt x="2435095" y="3725512"/>
                  <a:pt x="2441322" y="3730225"/>
                  <a:pt x="2457088" y="3726579"/>
                </a:cubicBezTo>
                <a:cubicBezTo>
                  <a:pt x="2506126" y="3715245"/>
                  <a:pt x="2554826" y="3702677"/>
                  <a:pt x="2602517" y="3686631"/>
                </a:cubicBezTo>
                <a:cubicBezTo>
                  <a:pt x="2618114" y="3681412"/>
                  <a:pt x="2626193" y="3684161"/>
                  <a:pt x="2630457" y="3700433"/>
                </a:cubicBezTo>
                <a:cubicBezTo>
                  <a:pt x="2634272" y="3715076"/>
                  <a:pt x="2639097" y="3729552"/>
                  <a:pt x="2644820" y="3743523"/>
                </a:cubicBezTo>
                <a:cubicBezTo>
                  <a:pt x="2650992" y="3758671"/>
                  <a:pt x="2645662" y="3765124"/>
                  <a:pt x="2630962" y="3769724"/>
                </a:cubicBezTo>
                <a:cubicBezTo>
                  <a:pt x="2546354" y="3796207"/>
                  <a:pt x="2460455" y="3816798"/>
                  <a:pt x="2372928" y="3830937"/>
                </a:cubicBezTo>
                <a:cubicBezTo>
                  <a:pt x="2303412" y="3842158"/>
                  <a:pt x="2233447" y="3848554"/>
                  <a:pt x="2163146" y="3851304"/>
                </a:cubicBezTo>
                <a:cubicBezTo>
                  <a:pt x="2145136" y="3851977"/>
                  <a:pt x="2138010" y="3858654"/>
                  <a:pt x="2139356" y="3876551"/>
                </a:cubicBezTo>
                <a:cubicBezTo>
                  <a:pt x="2140423" y="3890410"/>
                  <a:pt x="2140254" y="3904437"/>
                  <a:pt x="2139413" y="3918350"/>
                </a:cubicBezTo>
                <a:cubicBezTo>
                  <a:pt x="2138458" y="3933724"/>
                  <a:pt x="2145080" y="3938044"/>
                  <a:pt x="2159779" y="3937707"/>
                </a:cubicBezTo>
                <a:cubicBezTo>
                  <a:pt x="2217401" y="3936305"/>
                  <a:pt x="2274686" y="3930918"/>
                  <a:pt x="2331859" y="3923905"/>
                </a:cubicBezTo>
                <a:cubicBezTo>
                  <a:pt x="2337918" y="3923176"/>
                  <a:pt x="2343977" y="3922783"/>
                  <a:pt x="2349924" y="3921717"/>
                </a:cubicBezTo>
                <a:cubicBezTo>
                  <a:pt x="2361594" y="3919641"/>
                  <a:pt x="2366532" y="3925195"/>
                  <a:pt x="2367991" y="3936137"/>
                </a:cubicBezTo>
                <a:cubicBezTo>
                  <a:pt x="2370123" y="3952351"/>
                  <a:pt x="2372255" y="3968622"/>
                  <a:pt x="2375340" y="3984669"/>
                </a:cubicBezTo>
                <a:cubicBezTo>
                  <a:pt x="2378314" y="4000098"/>
                  <a:pt x="2372536" y="4006775"/>
                  <a:pt x="2357106" y="4008739"/>
                </a:cubicBezTo>
                <a:cubicBezTo>
                  <a:pt x="2304759" y="4015415"/>
                  <a:pt x="2252355" y="4020802"/>
                  <a:pt x="2199672" y="4023326"/>
                </a:cubicBezTo>
                <a:cubicBezTo>
                  <a:pt x="2159106" y="4025234"/>
                  <a:pt x="2118484" y="4025963"/>
                  <a:pt x="2077920" y="4026188"/>
                </a:cubicBezTo>
                <a:cubicBezTo>
                  <a:pt x="2054298" y="4026300"/>
                  <a:pt x="2052166" y="4023439"/>
                  <a:pt x="2052110" y="3999705"/>
                </a:cubicBezTo>
                <a:cubicBezTo>
                  <a:pt x="2051999" y="3961497"/>
                  <a:pt x="2052279" y="3923344"/>
                  <a:pt x="2052335" y="3885136"/>
                </a:cubicBezTo>
                <a:cubicBezTo>
                  <a:pt x="2052391" y="3852763"/>
                  <a:pt x="2052391" y="3851977"/>
                  <a:pt x="2019400" y="3850574"/>
                </a:cubicBezTo>
                <a:cubicBezTo>
                  <a:pt x="1915547" y="3846254"/>
                  <a:pt x="1813096" y="3831834"/>
                  <a:pt x="1711712" y="3809168"/>
                </a:cubicBezTo>
                <a:cubicBezTo>
                  <a:pt x="1699873" y="3806531"/>
                  <a:pt x="1688259" y="3802939"/>
                  <a:pt x="1676365" y="3800695"/>
                </a:cubicBezTo>
                <a:cubicBezTo>
                  <a:pt x="1663573" y="3798283"/>
                  <a:pt x="1660935" y="3791438"/>
                  <a:pt x="1664470" y="3779823"/>
                </a:cubicBezTo>
                <a:cubicBezTo>
                  <a:pt x="1668846" y="3765348"/>
                  <a:pt x="1673447" y="3750761"/>
                  <a:pt x="1676308" y="3735948"/>
                </a:cubicBezTo>
                <a:cubicBezTo>
                  <a:pt x="1679675" y="3718555"/>
                  <a:pt x="1687249" y="3713337"/>
                  <a:pt x="1705316" y="3717938"/>
                </a:cubicBezTo>
                <a:cubicBezTo>
                  <a:pt x="1778254" y="3736565"/>
                  <a:pt x="1852370" y="3748797"/>
                  <a:pt x="1927217" y="3756708"/>
                </a:cubicBezTo>
                <a:cubicBezTo>
                  <a:pt x="2061088" y="3770902"/>
                  <a:pt x="2194622" y="3767592"/>
                  <a:pt x="2327987" y="3750031"/>
                </a:cubicBezTo>
                <a:cubicBezTo>
                  <a:pt x="2344988" y="3747787"/>
                  <a:pt x="2351552" y="3741503"/>
                  <a:pt x="2347063" y="3724166"/>
                </a:cubicBezTo>
                <a:cubicBezTo>
                  <a:pt x="2343529" y="3710700"/>
                  <a:pt x="2340947" y="3696842"/>
                  <a:pt x="2339713" y="3683040"/>
                </a:cubicBezTo>
                <a:cubicBezTo>
                  <a:pt x="2338142" y="3665367"/>
                  <a:pt x="2329727" y="3661438"/>
                  <a:pt x="2313119" y="3663908"/>
                </a:cubicBezTo>
                <a:cubicBezTo>
                  <a:pt x="2229576" y="3676251"/>
                  <a:pt x="2145528" y="3680403"/>
                  <a:pt x="2061144" y="3678271"/>
                </a:cubicBezTo>
                <a:cubicBezTo>
                  <a:pt x="1788185" y="3671426"/>
                  <a:pt x="1534079" y="3598600"/>
                  <a:pt x="1298543" y="3460577"/>
                </a:cubicBezTo>
                <a:cubicBezTo>
                  <a:pt x="1286536" y="3453508"/>
                  <a:pt x="1284124" y="3447448"/>
                  <a:pt x="1291530" y="3434936"/>
                </a:cubicBezTo>
                <a:cubicBezTo>
                  <a:pt x="1314365" y="3396335"/>
                  <a:pt x="1335517" y="3356724"/>
                  <a:pt x="1358409" y="3318179"/>
                </a:cubicBezTo>
                <a:cubicBezTo>
                  <a:pt x="1366320" y="3304825"/>
                  <a:pt x="1365085" y="3298093"/>
                  <a:pt x="1351508" y="3289452"/>
                </a:cubicBezTo>
                <a:cubicBezTo>
                  <a:pt x="1078549" y="3115129"/>
                  <a:pt x="885879" y="2876003"/>
                  <a:pt x="774564" y="2571681"/>
                </a:cubicBezTo>
                <a:cubicBezTo>
                  <a:pt x="749709" y="2503848"/>
                  <a:pt x="731306" y="2434107"/>
                  <a:pt x="717784" y="2363133"/>
                </a:cubicBezTo>
                <a:cubicBezTo>
                  <a:pt x="713296" y="2339624"/>
                  <a:pt x="712790" y="2339063"/>
                  <a:pt x="689562" y="2342597"/>
                </a:cubicBezTo>
                <a:cubicBezTo>
                  <a:pt x="648212" y="2348937"/>
                  <a:pt x="606805" y="2354661"/>
                  <a:pt x="565679" y="2362179"/>
                </a:cubicBezTo>
                <a:cubicBezTo>
                  <a:pt x="548118" y="2365433"/>
                  <a:pt x="540543" y="2361506"/>
                  <a:pt x="537794" y="2342991"/>
                </a:cubicBezTo>
                <a:close/>
                <a:moveTo>
                  <a:pt x="347416" y="2167561"/>
                </a:moveTo>
                <a:lnTo>
                  <a:pt x="435491" y="2167561"/>
                </a:lnTo>
                <a:lnTo>
                  <a:pt x="438036" y="2230945"/>
                </a:lnTo>
                <a:cubicBezTo>
                  <a:pt x="450660" y="2395282"/>
                  <a:pt x="487691" y="2554063"/>
                  <a:pt x="547389" y="2707683"/>
                </a:cubicBezTo>
                <a:cubicBezTo>
                  <a:pt x="553055" y="2722214"/>
                  <a:pt x="559620" y="2726871"/>
                  <a:pt x="574208" y="2719017"/>
                </a:cubicBezTo>
                <a:cubicBezTo>
                  <a:pt x="586943" y="2712172"/>
                  <a:pt x="600353" y="2706112"/>
                  <a:pt x="614043" y="2701343"/>
                </a:cubicBezTo>
                <a:cubicBezTo>
                  <a:pt x="630201" y="2695677"/>
                  <a:pt x="633624" y="2687596"/>
                  <a:pt x="626835" y="2671382"/>
                </a:cubicBezTo>
                <a:cubicBezTo>
                  <a:pt x="607478" y="2624925"/>
                  <a:pt x="592442" y="2576898"/>
                  <a:pt x="578808" y="2528423"/>
                </a:cubicBezTo>
                <a:cubicBezTo>
                  <a:pt x="571290" y="2501715"/>
                  <a:pt x="571290" y="2501659"/>
                  <a:pt x="598894" y="2494534"/>
                </a:cubicBezTo>
                <a:cubicBezTo>
                  <a:pt x="611181" y="2491336"/>
                  <a:pt x="623806" y="2488980"/>
                  <a:pt x="635812" y="2484884"/>
                </a:cubicBezTo>
                <a:cubicBezTo>
                  <a:pt x="651186" y="2479666"/>
                  <a:pt x="657638" y="2485389"/>
                  <a:pt x="661678" y="2500145"/>
                </a:cubicBezTo>
                <a:cubicBezTo>
                  <a:pt x="681539" y="2572746"/>
                  <a:pt x="707180" y="2643329"/>
                  <a:pt x="738375" y="2711891"/>
                </a:cubicBezTo>
                <a:cubicBezTo>
                  <a:pt x="842846" y="2941536"/>
                  <a:pt x="995455" y="3132915"/>
                  <a:pt x="1195532" y="3286479"/>
                </a:cubicBezTo>
                <a:cubicBezTo>
                  <a:pt x="1216067" y="3302244"/>
                  <a:pt x="1216178" y="3302132"/>
                  <a:pt x="1201535" y="3322779"/>
                </a:cubicBezTo>
                <a:cubicBezTo>
                  <a:pt x="1192727" y="3335179"/>
                  <a:pt x="1183525" y="3347242"/>
                  <a:pt x="1175277" y="3359922"/>
                </a:cubicBezTo>
                <a:cubicBezTo>
                  <a:pt x="1168937" y="3369628"/>
                  <a:pt x="1162653" y="3371480"/>
                  <a:pt x="1153283" y="3363738"/>
                </a:cubicBezTo>
                <a:cubicBezTo>
                  <a:pt x="1142567" y="3354873"/>
                  <a:pt x="1130841" y="3347186"/>
                  <a:pt x="1120180" y="3338209"/>
                </a:cubicBezTo>
                <a:cubicBezTo>
                  <a:pt x="1110922" y="3330466"/>
                  <a:pt x="1103910" y="3330185"/>
                  <a:pt x="1096055" y="3340397"/>
                </a:cubicBezTo>
                <a:cubicBezTo>
                  <a:pt x="1085338" y="3354311"/>
                  <a:pt x="1073949" y="3367777"/>
                  <a:pt x="1061942" y="3380569"/>
                </a:cubicBezTo>
                <a:cubicBezTo>
                  <a:pt x="1052291" y="3390892"/>
                  <a:pt x="1054873" y="3397514"/>
                  <a:pt x="1065084" y="3405481"/>
                </a:cubicBezTo>
                <a:cubicBezTo>
                  <a:pt x="1117150" y="3446214"/>
                  <a:pt x="1171069" y="3484311"/>
                  <a:pt x="1227400" y="3518984"/>
                </a:cubicBezTo>
                <a:cubicBezTo>
                  <a:pt x="1320088" y="3576044"/>
                  <a:pt x="1417489" y="3623399"/>
                  <a:pt x="1519435" y="3661495"/>
                </a:cubicBezTo>
                <a:cubicBezTo>
                  <a:pt x="1541653" y="3669798"/>
                  <a:pt x="1541821" y="3670192"/>
                  <a:pt x="1533517" y="3693027"/>
                </a:cubicBezTo>
                <a:cubicBezTo>
                  <a:pt x="1519266" y="3732357"/>
                  <a:pt x="1504791" y="3771632"/>
                  <a:pt x="1490484" y="3810906"/>
                </a:cubicBezTo>
                <a:cubicBezTo>
                  <a:pt x="1482404" y="3833068"/>
                  <a:pt x="1482404" y="3833125"/>
                  <a:pt x="1504005" y="3840531"/>
                </a:cubicBezTo>
                <a:cubicBezTo>
                  <a:pt x="1626037" y="3882274"/>
                  <a:pt x="1751154" y="3910384"/>
                  <a:pt x="1879190" y="3925701"/>
                </a:cubicBezTo>
                <a:cubicBezTo>
                  <a:pt x="1903652" y="3928618"/>
                  <a:pt x="1904943" y="3930358"/>
                  <a:pt x="1901745" y="3955774"/>
                </a:cubicBezTo>
                <a:cubicBezTo>
                  <a:pt x="1896583" y="3996676"/>
                  <a:pt x="1891534" y="4037577"/>
                  <a:pt x="1886540" y="4078479"/>
                </a:cubicBezTo>
                <a:cubicBezTo>
                  <a:pt x="1884071" y="4098677"/>
                  <a:pt x="1886540" y="4101482"/>
                  <a:pt x="1906963" y="4103615"/>
                </a:cubicBezTo>
                <a:cubicBezTo>
                  <a:pt x="1978218" y="4110965"/>
                  <a:pt x="2049642" y="4113041"/>
                  <a:pt x="2121290" y="4112368"/>
                </a:cubicBezTo>
                <a:cubicBezTo>
                  <a:pt x="2468365" y="4107599"/>
                  <a:pt x="2792886" y="4019511"/>
                  <a:pt x="3094796" y="3848891"/>
                </a:cubicBezTo>
                <a:cubicBezTo>
                  <a:pt x="3110618" y="3839914"/>
                  <a:pt x="3114882" y="3832059"/>
                  <a:pt x="3103492" y="3816911"/>
                </a:cubicBezTo>
                <a:cubicBezTo>
                  <a:pt x="3096647" y="3807709"/>
                  <a:pt x="3091653" y="3797160"/>
                  <a:pt x="3085819" y="3787230"/>
                </a:cubicBezTo>
                <a:cubicBezTo>
                  <a:pt x="3071118" y="3762206"/>
                  <a:pt x="3071062" y="3762206"/>
                  <a:pt x="3046656" y="3776121"/>
                </a:cubicBezTo>
                <a:cubicBezTo>
                  <a:pt x="2956381" y="3827514"/>
                  <a:pt x="2862514" y="3871165"/>
                  <a:pt x="2765057" y="3907073"/>
                </a:cubicBezTo>
                <a:cubicBezTo>
                  <a:pt x="2699019" y="3931423"/>
                  <a:pt x="2631748" y="3951678"/>
                  <a:pt x="2563691" y="3969464"/>
                </a:cubicBezTo>
                <a:cubicBezTo>
                  <a:pt x="2546747" y="3973840"/>
                  <a:pt x="2538892" y="3969745"/>
                  <a:pt x="2536198" y="3952464"/>
                </a:cubicBezTo>
                <a:cubicBezTo>
                  <a:pt x="2533954" y="3938101"/>
                  <a:pt x="2530475" y="3923905"/>
                  <a:pt x="2526267" y="3909990"/>
                </a:cubicBezTo>
                <a:cubicBezTo>
                  <a:pt x="2521667" y="3894842"/>
                  <a:pt x="2526492" y="3888334"/>
                  <a:pt x="2541866" y="3884630"/>
                </a:cubicBezTo>
                <a:cubicBezTo>
                  <a:pt x="2630401" y="3863142"/>
                  <a:pt x="2716693" y="3834752"/>
                  <a:pt x="2800741" y="3799686"/>
                </a:cubicBezTo>
                <a:cubicBezTo>
                  <a:pt x="2818078" y="3792447"/>
                  <a:pt x="2834966" y="3784200"/>
                  <a:pt x="2852528" y="3777523"/>
                </a:cubicBezTo>
                <a:cubicBezTo>
                  <a:pt x="2865601" y="3772530"/>
                  <a:pt x="2869584" y="3766302"/>
                  <a:pt x="2862010" y="3753173"/>
                </a:cubicBezTo>
                <a:cubicBezTo>
                  <a:pt x="2853874" y="3739035"/>
                  <a:pt x="2846636" y="3724222"/>
                  <a:pt x="2840296" y="3709185"/>
                </a:cubicBezTo>
                <a:cubicBezTo>
                  <a:pt x="2834405" y="3695271"/>
                  <a:pt x="2826101" y="3692073"/>
                  <a:pt x="2813589" y="3699927"/>
                </a:cubicBezTo>
                <a:cubicBezTo>
                  <a:pt x="2797543" y="3710027"/>
                  <a:pt x="2788398" y="3705034"/>
                  <a:pt x="2782955" y="3687640"/>
                </a:cubicBezTo>
                <a:cubicBezTo>
                  <a:pt x="2779533" y="3676699"/>
                  <a:pt x="2774090" y="3666432"/>
                  <a:pt x="2769546" y="3655829"/>
                </a:cubicBezTo>
                <a:cubicBezTo>
                  <a:pt x="2758156" y="3629121"/>
                  <a:pt x="2758213" y="3629177"/>
                  <a:pt x="2783909" y="3617563"/>
                </a:cubicBezTo>
                <a:cubicBezTo>
                  <a:pt x="2840296" y="3592091"/>
                  <a:pt x="2895112" y="3563588"/>
                  <a:pt x="2948357" y="3532057"/>
                </a:cubicBezTo>
                <a:cubicBezTo>
                  <a:pt x="2970969" y="3518648"/>
                  <a:pt x="2970969" y="3518592"/>
                  <a:pt x="2956998" y="3496878"/>
                </a:cubicBezTo>
                <a:cubicBezTo>
                  <a:pt x="2949424" y="3485152"/>
                  <a:pt x="2941063" y="3473875"/>
                  <a:pt x="2934387" y="3461699"/>
                </a:cubicBezTo>
                <a:cubicBezTo>
                  <a:pt x="2926980" y="3448234"/>
                  <a:pt x="2919238" y="3448290"/>
                  <a:pt x="2906782" y="3455808"/>
                </a:cubicBezTo>
                <a:cubicBezTo>
                  <a:pt x="2828289" y="3503274"/>
                  <a:pt x="2745924" y="3542998"/>
                  <a:pt x="2660082" y="3575371"/>
                </a:cubicBezTo>
                <a:cubicBezTo>
                  <a:pt x="2631748" y="3586088"/>
                  <a:pt x="2602797" y="3595121"/>
                  <a:pt x="2574351" y="3605501"/>
                </a:cubicBezTo>
                <a:cubicBezTo>
                  <a:pt x="2561839" y="3610045"/>
                  <a:pt x="2555162" y="3606791"/>
                  <a:pt x="2551627" y="3593886"/>
                </a:cubicBezTo>
                <a:cubicBezTo>
                  <a:pt x="2547364" y="3578120"/>
                  <a:pt x="2542595" y="3562354"/>
                  <a:pt x="2536815" y="3547093"/>
                </a:cubicBezTo>
                <a:cubicBezTo>
                  <a:pt x="2531036" y="3531888"/>
                  <a:pt x="2536423" y="3525717"/>
                  <a:pt x="2551123" y="3521116"/>
                </a:cubicBezTo>
                <a:cubicBezTo>
                  <a:pt x="2656211" y="3488069"/>
                  <a:pt x="2756080" y="3443184"/>
                  <a:pt x="2851181" y="3387639"/>
                </a:cubicBezTo>
                <a:cubicBezTo>
                  <a:pt x="2896234" y="3361325"/>
                  <a:pt x="2939605" y="3332598"/>
                  <a:pt x="2981797" y="3301852"/>
                </a:cubicBezTo>
                <a:cubicBezTo>
                  <a:pt x="2993130" y="3293604"/>
                  <a:pt x="2995375" y="3286535"/>
                  <a:pt x="2985500" y="3275650"/>
                </a:cubicBezTo>
                <a:cubicBezTo>
                  <a:pt x="2974952" y="3263980"/>
                  <a:pt x="2964741" y="3251804"/>
                  <a:pt x="2955651" y="3239013"/>
                </a:cubicBezTo>
                <a:cubicBezTo>
                  <a:pt x="2946674" y="3226388"/>
                  <a:pt x="2938819" y="3225267"/>
                  <a:pt x="2926027" y="3234805"/>
                </a:cubicBezTo>
                <a:cubicBezTo>
                  <a:pt x="2901284" y="3253263"/>
                  <a:pt x="2874970" y="3269590"/>
                  <a:pt x="2849722" y="3287432"/>
                </a:cubicBezTo>
                <a:cubicBezTo>
                  <a:pt x="2838725" y="3295231"/>
                  <a:pt x="2832160" y="3293548"/>
                  <a:pt x="2825147" y="3281990"/>
                </a:cubicBezTo>
                <a:cubicBezTo>
                  <a:pt x="2801863" y="3243669"/>
                  <a:pt x="2777288" y="3206134"/>
                  <a:pt x="2754228" y="3167644"/>
                </a:cubicBezTo>
                <a:cubicBezTo>
                  <a:pt x="2745757" y="3153506"/>
                  <a:pt x="2738182" y="3151655"/>
                  <a:pt x="2724099" y="3160463"/>
                </a:cubicBezTo>
                <a:cubicBezTo>
                  <a:pt x="2550169" y="3268860"/>
                  <a:pt x="2358565" y="3319245"/>
                  <a:pt x="2155796" y="3332430"/>
                </a:cubicBezTo>
                <a:cubicBezTo>
                  <a:pt x="2135261" y="3333720"/>
                  <a:pt x="2133072" y="3331588"/>
                  <a:pt x="2132568" y="3310380"/>
                </a:cubicBezTo>
                <a:cubicBezTo>
                  <a:pt x="2132175" y="3295848"/>
                  <a:pt x="2132904" y="3281204"/>
                  <a:pt x="2131446" y="3266785"/>
                </a:cubicBezTo>
                <a:cubicBezTo>
                  <a:pt x="2129706" y="3249672"/>
                  <a:pt x="2135653" y="3243444"/>
                  <a:pt x="2153271" y="3242547"/>
                </a:cubicBezTo>
                <a:cubicBezTo>
                  <a:pt x="2249943" y="3237722"/>
                  <a:pt x="2344538" y="3220329"/>
                  <a:pt x="2437394" y="3193285"/>
                </a:cubicBezTo>
                <a:cubicBezTo>
                  <a:pt x="2445531" y="3190930"/>
                  <a:pt x="2453497" y="3187899"/>
                  <a:pt x="2461633" y="3185486"/>
                </a:cubicBezTo>
                <a:cubicBezTo>
                  <a:pt x="2471339" y="3182570"/>
                  <a:pt x="2473807" y="3176790"/>
                  <a:pt x="2469936" y="3167533"/>
                </a:cubicBezTo>
                <a:cubicBezTo>
                  <a:pt x="2463204" y="3151318"/>
                  <a:pt x="2456022" y="3135215"/>
                  <a:pt x="2450356" y="3118608"/>
                </a:cubicBezTo>
                <a:cubicBezTo>
                  <a:pt x="2445531" y="3104525"/>
                  <a:pt x="2438068" y="3102056"/>
                  <a:pt x="2424209" y="3106713"/>
                </a:cubicBezTo>
                <a:cubicBezTo>
                  <a:pt x="2365466" y="3126463"/>
                  <a:pt x="2305263" y="3140658"/>
                  <a:pt x="2243770" y="3148400"/>
                </a:cubicBezTo>
                <a:cubicBezTo>
                  <a:pt x="1928732" y="3187955"/>
                  <a:pt x="1649602" y="3105311"/>
                  <a:pt x="1406997" y="2900577"/>
                </a:cubicBezTo>
                <a:cubicBezTo>
                  <a:pt x="1331029" y="2836447"/>
                  <a:pt x="1266450" y="2761826"/>
                  <a:pt x="1212700" y="2678171"/>
                </a:cubicBezTo>
                <a:cubicBezTo>
                  <a:pt x="1202208" y="2661900"/>
                  <a:pt x="1193287" y="2660048"/>
                  <a:pt x="1178251" y="2670765"/>
                </a:cubicBezTo>
                <a:cubicBezTo>
                  <a:pt x="1166469" y="2679181"/>
                  <a:pt x="1153676" y="2686362"/>
                  <a:pt x="1140715" y="2692927"/>
                </a:cubicBezTo>
                <a:cubicBezTo>
                  <a:pt x="1127699" y="2699491"/>
                  <a:pt x="1126913" y="2706673"/>
                  <a:pt x="1134768" y="2718567"/>
                </a:cubicBezTo>
                <a:cubicBezTo>
                  <a:pt x="1168320" y="2769176"/>
                  <a:pt x="1204733" y="2817484"/>
                  <a:pt x="1245185" y="2862818"/>
                </a:cubicBezTo>
                <a:cubicBezTo>
                  <a:pt x="1284460" y="2906749"/>
                  <a:pt x="1326877" y="2947426"/>
                  <a:pt x="1372660" y="2984400"/>
                </a:cubicBezTo>
                <a:cubicBezTo>
                  <a:pt x="1384442" y="2993939"/>
                  <a:pt x="1385452" y="3001233"/>
                  <a:pt x="1375690" y="3012398"/>
                </a:cubicBezTo>
                <a:cubicBezTo>
                  <a:pt x="1365366" y="3024237"/>
                  <a:pt x="1355603" y="3036748"/>
                  <a:pt x="1347019" y="3049933"/>
                </a:cubicBezTo>
                <a:cubicBezTo>
                  <a:pt x="1337874" y="3063960"/>
                  <a:pt x="1330131" y="3062613"/>
                  <a:pt x="1318124" y="3052682"/>
                </a:cubicBezTo>
                <a:cubicBezTo>
                  <a:pt x="1208605" y="2962295"/>
                  <a:pt x="1116814" y="2856646"/>
                  <a:pt x="1043314" y="2735231"/>
                </a:cubicBezTo>
                <a:cubicBezTo>
                  <a:pt x="1030130" y="2713462"/>
                  <a:pt x="1018516" y="2690739"/>
                  <a:pt x="1005723" y="2668745"/>
                </a:cubicBezTo>
                <a:cubicBezTo>
                  <a:pt x="999607" y="2658253"/>
                  <a:pt x="1000505" y="2651240"/>
                  <a:pt x="1012455" y="2645853"/>
                </a:cubicBezTo>
                <a:cubicBezTo>
                  <a:pt x="1028446" y="2638671"/>
                  <a:pt x="1043876" y="2630144"/>
                  <a:pt x="1059698" y="2622457"/>
                </a:cubicBezTo>
                <a:cubicBezTo>
                  <a:pt x="1066094" y="2619371"/>
                  <a:pt x="1072433" y="2615108"/>
                  <a:pt x="1079728" y="2621559"/>
                </a:cubicBezTo>
                <a:cubicBezTo>
                  <a:pt x="1085058" y="2626272"/>
                  <a:pt x="1090050" y="2621840"/>
                  <a:pt x="1094596" y="2619203"/>
                </a:cubicBezTo>
                <a:cubicBezTo>
                  <a:pt x="1109296" y="2610731"/>
                  <a:pt x="1123434" y="2601137"/>
                  <a:pt x="1138583" y="2593562"/>
                </a:cubicBezTo>
                <a:cubicBezTo>
                  <a:pt x="1153676" y="2586044"/>
                  <a:pt x="1154349" y="2577292"/>
                  <a:pt x="1147279" y="2563096"/>
                </a:cubicBezTo>
                <a:cubicBezTo>
                  <a:pt x="1101889" y="2471811"/>
                  <a:pt x="1071312" y="2375700"/>
                  <a:pt x="1054423" y="2275157"/>
                </a:cubicBezTo>
                <a:lnTo>
                  <a:pt x="1044244" y="2167561"/>
                </a:lnTo>
                <a:lnTo>
                  <a:pt x="1129936" y="2167561"/>
                </a:lnTo>
                <a:lnTo>
                  <a:pt x="1139023" y="2251732"/>
                </a:lnTo>
                <a:cubicBezTo>
                  <a:pt x="1190211" y="2573067"/>
                  <a:pt x="1401842" y="2862362"/>
                  <a:pt x="1728207" y="2997473"/>
                </a:cubicBezTo>
                <a:cubicBezTo>
                  <a:pt x="1741055" y="3002804"/>
                  <a:pt x="1754184" y="3007461"/>
                  <a:pt x="1767089" y="3012790"/>
                </a:cubicBezTo>
                <a:cubicBezTo>
                  <a:pt x="1778310" y="3017447"/>
                  <a:pt x="1784033" y="3013351"/>
                  <a:pt x="1786895" y="3002187"/>
                </a:cubicBezTo>
                <a:cubicBezTo>
                  <a:pt x="1791102" y="2985747"/>
                  <a:pt x="1795310" y="2969251"/>
                  <a:pt x="1800753" y="2953206"/>
                </a:cubicBezTo>
                <a:cubicBezTo>
                  <a:pt x="1805578" y="2938954"/>
                  <a:pt x="1800473" y="2932726"/>
                  <a:pt x="1787119" y="2927733"/>
                </a:cubicBezTo>
                <a:cubicBezTo>
                  <a:pt x="1701220" y="2895808"/>
                  <a:pt x="1622671" y="2850587"/>
                  <a:pt x="1550910" y="2793694"/>
                </a:cubicBezTo>
                <a:cubicBezTo>
                  <a:pt x="1534752" y="2780958"/>
                  <a:pt x="1519659" y="2766875"/>
                  <a:pt x="1503725" y="2753802"/>
                </a:cubicBezTo>
                <a:cubicBezTo>
                  <a:pt x="1493906" y="2745779"/>
                  <a:pt x="1494131" y="2738541"/>
                  <a:pt x="1502939" y="2729789"/>
                </a:cubicBezTo>
                <a:cubicBezTo>
                  <a:pt x="1515002" y="2717839"/>
                  <a:pt x="1526840" y="2705607"/>
                  <a:pt x="1537837" y="2692702"/>
                </a:cubicBezTo>
                <a:cubicBezTo>
                  <a:pt x="1547152" y="2681818"/>
                  <a:pt x="1554726" y="2682379"/>
                  <a:pt x="1564937" y="2691805"/>
                </a:cubicBezTo>
                <a:cubicBezTo>
                  <a:pt x="1600621" y="2724851"/>
                  <a:pt x="1639671" y="2753522"/>
                  <a:pt x="1681021" y="2779107"/>
                </a:cubicBezTo>
                <a:cubicBezTo>
                  <a:pt x="1744871" y="2818605"/>
                  <a:pt x="1813041" y="2848174"/>
                  <a:pt x="1885306" y="2868316"/>
                </a:cubicBezTo>
                <a:cubicBezTo>
                  <a:pt x="1908478" y="2874825"/>
                  <a:pt x="1909207" y="2875554"/>
                  <a:pt x="1903596" y="2898277"/>
                </a:cubicBezTo>
                <a:cubicBezTo>
                  <a:pt x="1893553" y="2938843"/>
                  <a:pt x="1882949" y="2979295"/>
                  <a:pt x="1872344" y="3019748"/>
                </a:cubicBezTo>
                <a:cubicBezTo>
                  <a:pt x="1866341" y="3042583"/>
                  <a:pt x="1866679" y="3043537"/>
                  <a:pt x="1890131" y="3048586"/>
                </a:cubicBezTo>
                <a:cubicBezTo>
                  <a:pt x="2084709" y="3090386"/>
                  <a:pt x="2274461" y="3074788"/>
                  <a:pt x="2459388" y="3001064"/>
                </a:cubicBezTo>
                <a:cubicBezTo>
                  <a:pt x="2488059" y="2989619"/>
                  <a:pt x="2488059" y="2989563"/>
                  <a:pt x="2500627" y="3018738"/>
                </a:cubicBezTo>
                <a:cubicBezTo>
                  <a:pt x="2515495" y="3053243"/>
                  <a:pt x="2530307" y="3087805"/>
                  <a:pt x="2545176" y="3122310"/>
                </a:cubicBezTo>
                <a:cubicBezTo>
                  <a:pt x="2556677" y="3149129"/>
                  <a:pt x="2556790" y="3149298"/>
                  <a:pt x="2582766" y="3136898"/>
                </a:cubicBezTo>
                <a:cubicBezTo>
                  <a:pt x="2793784" y="3036243"/>
                  <a:pt x="2959859" y="2885933"/>
                  <a:pt x="3080656" y="2685745"/>
                </a:cubicBezTo>
                <a:cubicBezTo>
                  <a:pt x="3118978" y="2622232"/>
                  <a:pt x="3150734" y="2555466"/>
                  <a:pt x="3174971" y="2485389"/>
                </a:cubicBezTo>
                <a:cubicBezTo>
                  <a:pt x="3181143" y="2467435"/>
                  <a:pt x="3189111" y="2464181"/>
                  <a:pt x="3205494" y="2471194"/>
                </a:cubicBezTo>
                <a:cubicBezTo>
                  <a:pt x="3219408" y="2477141"/>
                  <a:pt x="3234052" y="2481462"/>
                  <a:pt x="3248584" y="2485613"/>
                </a:cubicBezTo>
                <a:cubicBezTo>
                  <a:pt x="3261601" y="2489316"/>
                  <a:pt x="3264125" y="2496217"/>
                  <a:pt x="3259636" y="2508617"/>
                </a:cubicBezTo>
                <a:cubicBezTo>
                  <a:pt x="3246620" y="2544525"/>
                  <a:pt x="3232594" y="2580041"/>
                  <a:pt x="3216434" y="2614658"/>
                </a:cubicBezTo>
                <a:cubicBezTo>
                  <a:pt x="3128684" y="2802896"/>
                  <a:pt x="3002051" y="2959770"/>
                  <a:pt x="2836312" y="3084999"/>
                </a:cubicBezTo>
                <a:cubicBezTo>
                  <a:pt x="2815217" y="3100934"/>
                  <a:pt x="2815160" y="3100877"/>
                  <a:pt x="2830085" y="3122928"/>
                </a:cubicBezTo>
                <a:cubicBezTo>
                  <a:pt x="2837547" y="3133924"/>
                  <a:pt x="2845683" y="3144585"/>
                  <a:pt x="2852303" y="3156143"/>
                </a:cubicBezTo>
                <a:cubicBezTo>
                  <a:pt x="2859709" y="3168991"/>
                  <a:pt x="2866554" y="3170956"/>
                  <a:pt x="2879178" y="3161473"/>
                </a:cubicBezTo>
                <a:cubicBezTo>
                  <a:pt x="2949199" y="3108902"/>
                  <a:pt x="3014002" y="3050662"/>
                  <a:pt x="3072802" y="2985803"/>
                </a:cubicBezTo>
                <a:cubicBezTo>
                  <a:pt x="3084584" y="2972786"/>
                  <a:pt x="3096367" y="2959657"/>
                  <a:pt x="3107308" y="2945967"/>
                </a:cubicBezTo>
                <a:cubicBezTo>
                  <a:pt x="3114938" y="2936429"/>
                  <a:pt x="3121446" y="2934802"/>
                  <a:pt x="3131097" y="2943555"/>
                </a:cubicBezTo>
                <a:cubicBezTo>
                  <a:pt x="3143608" y="2954945"/>
                  <a:pt x="3156793" y="2965773"/>
                  <a:pt x="3170483" y="2975760"/>
                </a:cubicBezTo>
                <a:cubicBezTo>
                  <a:pt x="3182658" y="2984625"/>
                  <a:pt x="3182995" y="2992087"/>
                  <a:pt x="3173120" y="3003590"/>
                </a:cubicBezTo>
                <a:cubicBezTo>
                  <a:pt x="3131265" y="3052458"/>
                  <a:pt x="3087053" y="3098970"/>
                  <a:pt x="3039586" y="3142397"/>
                </a:cubicBezTo>
                <a:cubicBezTo>
                  <a:pt x="3007382" y="3171909"/>
                  <a:pt x="3006428" y="3163044"/>
                  <a:pt x="3035154" y="3197550"/>
                </a:cubicBezTo>
                <a:cubicBezTo>
                  <a:pt x="3059561" y="3226949"/>
                  <a:pt x="3083630" y="3256629"/>
                  <a:pt x="3109103" y="3285020"/>
                </a:cubicBezTo>
                <a:cubicBezTo>
                  <a:pt x="3120212" y="3297363"/>
                  <a:pt x="3118417" y="3304264"/>
                  <a:pt x="3106297" y="3313971"/>
                </a:cubicBezTo>
                <a:cubicBezTo>
                  <a:pt x="3075102" y="3338995"/>
                  <a:pt x="3044131" y="3364355"/>
                  <a:pt x="3011196" y="3387078"/>
                </a:cubicBezTo>
                <a:cubicBezTo>
                  <a:pt x="3000481" y="3394484"/>
                  <a:pt x="2998124" y="3401216"/>
                  <a:pt x="3006035" y="3412213"/>
                </a:cubicBezTo>
                <a:cubicBezTo>
                  <a:pt x="3015909" y="3425959"/>
                  <a:pt x="3025111" y="3440267"/>
                  <a:pt x="3033807" y="3454854"/>
                </a:cubicBezTo>
                <a:cubicBezTo>
                  <a:pt x="3040541" y="3466188"/>
                  <a:pt x="3048171" y="3469162"/>
                  <a:pt x="3058326" y="3459792"/>
                </a:cubicBezTo>
                <a:cubicBezTo>
                  <a:pt x="3068819" y="3450141"/>
                  <a:pt x="3075887" y="3453451"/>
                  <a:pt x="3082901" y="3464281"/>
                </a:cubicBezTo>
                <a:cubicBezTo>
                  <a:pt x="3092103" y="3478475"/>
                  <a:pt x="3101753" y="3492502"/>
                  <a:pt x="3112357" y="3505743"/>
                </a:cubicBezTo>
                <a:cubicBezTo>
                  <a:pt x="3121558" y="3517245"/>
                  <a:pt x="3118809" y="3524146"/>
                  <a:pt x="3107419" y="3531944"/>
                </a:cubicBezTo>
                <a:cubicBezTo>
                  <a:pt x="3050359" y="3570939"/>
                  <a:pt x="2992513" y="3608642"/>
                  <a:pt x="2931469" y="3641241"/>
                </a:cubicBezTo>
                <a:cubicBezTo>
                  <a:pt x="2909700" y="3652911"/>
                  <a:pt x="2909700" y="3653023"/>
                  <a:pt x="2920753" y="3675522"/>
                </a:cubicBezTo>
                <a:cubicBezTo>
                  <a:pt x="2927205" y="3688594"/>
                  <a:pt x="2934219" y="3701386"/>
                  <a:pt x="2939998" y="3714684"/>
                </a:cubicBezTo>
                <a:cubicBezTo>
                  <a:pt x="2945440" y="3727140"/>
                  <a:pt x="2952285" y="3728711"/>
                  <a:pt x="2964068" y="3722258"/>
                </a:cubicBezTo>
                <a:cubicBezTo>
                  <a:pt x="3006035" y="3699199"/>
                  <a:pt x="3047442" y="3675185"/>
                  <a:pt x="3087670" y="3649207"/>
                </a:cubicBezTo>
                <a:cubicBezTo>
                  <a:pt x="3107869" y="3636135"/>
                  <a:pt x="3107981" y="3636191"/>
                  <a:pt x="3121390" y="3656108"/>
                </a:cubicBezTo>
                <a:cubicBezTo>
                  <a:pt x="3128179" y="3666152"/>
                  <a:pt x="3135023" y="3676195"/>
                  <a:pt x="3141532" y="3686406"/>
                </a:cubicBezTo>
                <a:cubicBezTo>
                  <a:pt x="3147479" y="3695776"/>
                  <a:pt x="3156681" y="3704079"/>
                  <a:pt x="3149275" y="3717433"/>
                </a:cubicBezTo>
                <a:cubicBezTo>
                  <a:pt x="3147760" y="3720182"/>
                  <a:pt x="3151631" y="3726466"/>
                  <a:pt x="3153932" y="3730562"/>
                </a:cubicBezTo>
                <a:cubicBezTo>
                  <a:pt x="3161675" y="3744308"/>
                  <a:pt x="3170764" y="3757325"/>
                  <a:pt x="3177609" y="3771464"/>
                </a:cubicBezTo>
                <a:cubicBezTo>
                  <a:pt x="3185239" y="3787286"/>
                  <a:pt x="3192813" y="3789250"/>
                  <a:pt x="3207907" y="3778926"/>
                </a:cubicBezTo>
                <a:cubicBezTo>
                  <a:pt x="3265976" y="3739147"/>
                  <a:pt x="3322869" y="3697852"/>
                  <a:pt x="3377068" y="3653023"/>
                </a:cubicBezTo>
                <a:cubicBezTo>
                  <a:pt x="3505664" y="3546701"/>
                  <a:pt x="3619785" y="3426576"/>
                  <a:pt x="3718757" y="3292146"/>
                </a:cubicBezTo>
                <a:cubicBezTo>
                  <a:pt x="3734467" y="3270769"/>
                  <a:pt x="3734467" y="3270713"/>
                  <a:pt x="3712024" y="3255171"/>
                </a:cubicBezTo>
                <a:cubicBezTo>
                  <a:pt x="3700522" y="3247260"/>
                  <a:pt x="3688739" y="3239854"/>
                  <a:pt x="3677519" y="3231551"/>
                </a:cubicBezTo>
                <a:cubicBezTo>
                  <a:pt x="3668092" y="3224537"/>
                  <a:pt x="3660182" y="3223639"/>
                  <a:pt x="3653449" y="3234692"/>
                </a:cubicBezTo>
                <a:cubicBezTo>
                  <a:pt x="3646211" y="3246531"/>
                  <a:pt x="3637907" y="3245353"/>
                  <a:pt x="3628033" y="3237498"/>
                </a:cubicBezTo>
                <a:cubicBezTo>
                  <a:pt x="3615240" y="3227343"/>
                  <a:pt x="3602280" y="3217243"/>
                  <a:pt x="3588534" y="3208434"/>
                </a:cubicBezTo>
                <a:cubicBezTo>
                  <a:pt x="3575517" y="3200130"/>
                  <a:pt x="3575965" y="3192725"/>
                  <a:pt x="3584718" y="3180886"/>
                </a:cubicBezTo>
                <a:cubicBezTo>
                  <a:pt x="3646828" y="3096838"/>
                  <a:pt x="3700634" y="3007685"/>
                  <a:pt x="3747035" y="2914043"/>
                </a:cubicBezTo>
                <a:cubicBezTo>
                  <a:pt x="3813297" y="2780341"/>
                  <a:pt x="3862558" y="2640636"/>
                  <a:pt x="3894427" y="2494814"/>
                </a:cubicBezTo>
                <a:cubicBezTo>
                  <a:pt x="3899588" y="2470969"/>
                  <a:pt x="3899252" y="2470409"/>
                  <a:pt x="3876023" y="2466200"/>
                </a:cubicBezTo>
                <a:cubicBezTo>
                  <a:pt x="3862895" y="2463843"/>
                  <a:pt x="3849485" y="2462497"/>
                  <a:pt x="3836693" y="2458962"/>
                </a:cubicBezTo>
                <a:cubicBezTo>
                  <a:pt x="3819580" y="2454193"/>
                  <a:pt x="3812960" y="2460702"/>
                  <a:pt x="3809425" y="2477197"/>
                </a:cubicBezTo>
                <a:cubicBezTo>
                  <a:pt x="3792930" y="2554344"/>
                  <a:pt x="3770711" y="2629919"/>
                  <a:pt x="3743107" y="2703868"/>
                </a:cubicBezTo>
                <a:cubicBezTo>
                  <a:pt x="3734018" y="2728274"/>
                  <a:pt x="3723582" y="2752176"/>
                  <a:pt x="3714605" y="2776638"/>
                </a:cubicBezTo>
                <a:cubicBezTo>
                  <a:pt x="3709780" y="2789654"/>
                  <a:pt x="3703271" y="2793638"/>
                  <a:pt x="3690086" y="2787074"/>
                </a:cubicBezTo>
                <a:cubicBezTo>
                  <a:pt x="3674376" y="2779275"/>
                  <a:pt x="3658106" y="2772430"/>
                  <a:pt x="3641779" y="2765978"/>
                </a:cubicBezTo>
                <a:cubicBezTo>
                  <a:pt x="3630726" y="2761601"/>
                  <a:pt x="3629042" y="2755430"/>
                  <a:pt x="3633363" y="2744769"/>
                </a:cubicBezTo>
                <a:cubicBezTo>
                  <a:pt x="3646267" y="2712789"/>
                  <a:pt x="3657993" y="2680247"/>
                  <a:pt x="3671010" y="2648267"/>
                </a:cubicBezTo>
                <a:cubicBezTo>
                  <a:pt x="3676452" y="2634913"/>
                  <a:pt x="3673198" y="2628741"/>
                  <a:pt x="3659509" y="2624421"/>
                </a:cubicBezTo>
                <a:cubicBezTo>
                  <a:pt x="3617877" y="2611348"/>
                  <a:pt x="3576639" y="2597153"/>
                  <a:pt x="3535232" y="2583351"/>
                </a:cubicBezTo>
                <a:cubicBezTo>
                  <a:pt x="3511948" y="2575608"/>
                  <a:pt x="3511948" y="2575496"/>
                  <a:pt x="3519130" y="2553110"/>
                </a:cubicBezTo>
                <a:cubicBezTo>
                  <a:pt x="3555907" y="2438273"/>
                  <a:pt x="3578389" y="2321228"/>
                  <a:pt x="3586597" y="2202092"/>
                </a:cubicBezTo>
                <a:lnTo>
                  <a:pt x="3587592" y="2167561"/>
                </a:lnTo>
                <a:lnTo>
                  <a:pt x="3674744" y="2167561"/>
                </a:lnTo>
                <a:lnTo>
                  <a:pt x="3669391" y="2256797"/>
                </a:lnTo>
                <a:cubicBezTo>
                  <a:pt x="3661136" y="2339063"/>
                  <a:pt x="3646295" y="2420670"/>
                  <a:pt x="3624946" y="2501603"/>
                </a:cubicBezTo>
                <a:cubicBezTo>
                  <a:pt x="3621019" y="2516528"/>
                  <a:pt x="3623881" y="2524271"/>
                  <a:pt x="3639366" y="2527917"/>
                </a:cubicBezTo>
                <a:cubicBezTo>
                  <a:pt x="3654683" y="2531508"/>
                  <a:pt x="3669776" y="2536277"/>
                  <a:pt x="3684532" y="2541719"/>
                </a:cubicBezTo>
                <a:cubicBezTo>
                  <a:pt x="3698166" y="2546769"/>
                  <a:pt x="3704169" y="2542674"/>
                  <a:pt x="3707704" y="2528815"/>
                </a:cubicBezTo>
                <a:cubicBezTo>
                  <a:pt x="3720552" y="2478880"/>
                  <a:pt x="3732110" y="2428665"/>
                  <a:pt x="3739573" y="2377664"/>
                </a:cubicBezTo>
                <a:cubicBezTo>
                  <a:pt x="3742153" y="2359822"/>
                  <a:pt x="3749503" y="2356007"/>
                  <a:pt x="3766167" y="2359092"/>
                </a:cubicBezTo>
                <a:cubicBezTo>
                  <a:pt x="3809032" y="2367116"/>
                  <a:pt x="3852234" y="2373344"/>
                  <a:pt x="3895156" y="2381255"/>
                </a:cubicBezTo>
                <a:cubicBezTo>
                  <a:pt x="3909968" y="2384004"/>
                  <a:pt x="3916083" y="2379740"/>
                  <a:pt x="3918216" y="2364872"/>
                </a:cubicBezTo>
                <a:cubicBezTo>
                  <a:pt x="3926716" y="2304978"/>
                  <a:pt x="3932425" y="2244958"/>
                  <a:pt x="3935153" y="2184812"/>
                </a:cubicBezTo>
                <a:lnTo>
                  <a:pt x="3935063" y="2167561"/>
                </a:lnTo>
                <a:lnTo>
                  <a:pt x="4022720" y="2167561"/>
                </a:lnTo>
                <a:lnTo>
                  <a:pt x="4022798" y="2174839"/>
                </a:lnTo>
                <a:cubicBezTo>
                  <a:pt x="4015617" y="2357635"/>
                  <a:pt x="3983467" y="2536052"/>
                  <a:pt x="3925285" y="2709646"/>
                </a:cubicBezTo>
                <a:cubicBezTo>
                  <a:pt x="3875687" y="2857488"/>
                  <a:pt x="3809032" y="2997193"/>
                  <a:pt x="3725658" y="3128931"/>
                </a:cubicBezTo>
                <a:cubicBezTo>
                  <a:pt x="3712361" y="3149915"/>
                  <a:pt x="3712361" y="3149971"/>
                  <a:pt x="3733008" y="3164222"/>
                </a:cubicBezTo>
                <a:cubicBezTo>
                  <a:pt x="3744454" y="3172133"/>
                  <a:pt x="3756517" y="3179259"/>
                  <a:pt x="3767401" y="3187955"/>
                </a:cubicBezTo>
                <a:cubicBezTo>
                  <a:pt x="3779465" y="3197606"/>
                  <a:pt x="3786533" y="3195025"/>
                  <a:pt x="3794501" y="3182345"/>
                </a:cubicBezTo>
                <a:cubicBezTo>
                  <a:pt x="3836244" y="3116083"/>
                  <a:pt x="3874845" y="3048194"/>
                  <a:pt x="3908958" y="2977724"/>
                </a:cubicBezTo>
                <a:cubicBezTo>
                  <a:pt x="4029138" y="2729453"/>
                  <a:pt x="4095905" y="2467659"/>
                  <a:pt x="4108305" y="2191951"/>
                </a:cubicBezTo>
                <a:lnTo>
                  <a:pt x="4107997" y="2167561"/>
                </a:lnTo>
                <a:lnTo>
                  <a:pt x="4193476" y="2167561"/>
                </a:lnTo>
                <a:lnTo>
                  <a:pt x="4191272" y="2279517"/>
                </a:lnTo>
                <a:cubicBezTo>
                  <a:pt x="4157205" y="2737539"/>
                  <a:pt x="3973916" y="3151290"/>
                  <a:pt x="3644977" y="3516628"/>
                </a:cubicBezTo>
                <a:cubicBezTo>
                  <a:pt x="3355747" y="3837781"/>
                  <a:pt x="2995824" y="4045039"/>
                  <a:pt x="2575080" y="4144965"/>
                </a:cubicBezTo>
                <a:cubicBezTo>
                  <a:pt x="2358734" y="4196359"/>
                  <a:pt x="2139413" y="4211003"/>
                  <a:pt x="1917847" y="4191870"/>
                </a:cubicBezTo>
                <a:cubicBezTo>
                  <a:pt x="1554109" y="4160451"/>
                  <a:pt x="1221733" y="4040831"/>
                  <a:pt x="919431" y="3836716"/>
                </a:cubicBezTo>
                <a:cubicBezTo>
                  <a:pt x="894800" y="3820052"/>
                  <a:pt x="894912" y="3819883"/>
                  <a:pt x="912137" y="3795646"/>
                </a:cubicBezTo>
                <a:cubicBezTo>
                  <a:pt x="919543" y="3785266"/>
                  <a:pt x="927511" y="3775223"/>
                  <a:pt x="934075" y="3764394"/>
                </a:cubicBezTo>
                <a:cubicBezTo>
                  <a:pt x="942042" y="3751266"/>
                  <a:pt x="950121" y="3751602"/>
                  <a:pt x="962016" y="3759905"/>
                </a:cubicBezTo>
                <a:cubicBezTo>
                  <a:pt x="1031251" y="3808045"/>
                  <a:pt x="1103629" y="3851191"/>
                  <a:pt x="1178587" y="3889849"/>
                </a:cubicBezTo>
                <a:cubicBezTo>
                  <a:pt x="1365927" y="3986464"/>
                  <a:pt x="1563535" y="4052109"/>
                  <a:pt x="1771578" y="4086222"/>
                </a:cubicBezTo>
                <a:cubicBezTo>
                  <a:pt x="1796938" y="4090374"/>
                  <a:pt x="1797499" y="4089756"/>
                  <a:pt x="1800921" y="4063779"/>
                </a:cubicBezTo>
                <a:cubicBezTo>
                  <a:pt x="1802548" y="4051155"/>
                  <a:pt x="1803278" y="4038363"/>
                  <a:pt x="1805746" y="4025907"/>
                </a:cubicBezTo>
                <a:cubicBezTo>
                  <a:pt x="1809000" y="4009805"/>
                  <a:pt x="1803558" y="4003577"/>
                  <a:pt x="1787006" y="4000883"/>
                </a:cubicBezTo>
                <a:cubicBezTo>
                  <a:pt x="1653193" y="3979002"/>
                  <a:pt x="1523138" y="3943093"/>
                  <a:pt x="1396786" y="3893776"/>
                </a:cubicBezTo>
                <a:cubicBezTo>
                  <a:pt x="1359474" y="3879188"/>
                  <a:pt x="1364244" y="3881881"/>
                  <a:pt x="1377597" y="3849676"/>
                </a:cubicBezTo>
                <a:cubicBezTo>
                  <a:pt x="1392465" y="3813880"/>
                  <a:pt x="1406941" y="3777860"/>
                  <a:pt x="1423156" y="3742625"/>
                </a:cubicBezTo>
                <a:cubicBezTo>
                  <a:pt x="1430787" y="3725962"/>
                  <a:pt x="1427588" y="3718611"/>
                  <a:pt x="1410644" y="3711430"/>
                </a:cubicBezTo>
                <a:cubicBezTo>
                  <a:pt x="1268077" y="3651115"/>
                  <a:pt x="1136339" y="3572173"/>
                  <a:pt x="1014981" y="3476063"/>
                </a:cubicBezTo>
                <a:cubicBezTo>
                  <a:pt x="989340" y="3455752"/>
                  <a:pt x="964877" y="3433983"/>
                  <a:pt x="939405" y="3413392"/>
                </a:cubicBezTo>
                <a:cubicBezTo>
                  <a:pt x="928689" y="3404751"/>
                  <a:pt x="927286" y="3397906"/>
                  <a:pt x="937385" y="3387021"/>
                </a:cubicBezTo>
                <a:cubicBezTo>
                  <a:pt x="967851" y="3354087"/>
                  <a:pt x="996914" y="3319918"/>
                  <a:pt x="1027380" y="3286983"/>
                </a:cubicBezTo>
                <a:cubicBezTo>
                  <a:pt x="1038153" y="3275313"/>
                  <a:pt x="1037255" y="3267907"/>
                  <a:pt x="1025753" y="3257247"/>
                </a:cubicBezTo>
                <a:cubicBezTo>
                  <a:pt x="880774" y="3123321"/>
                  <a:pt x="765250" y="2967344"/>
                  <a:pt x="678678" y="2789992"/>
                </a:cubicBezTo>
                <a:cubicBezTo>
                  <a:pt x="671720" y="2775740"/>
                  <a:pt x="664988" y="2773159"/>
                  <a:pt x="650792" y="2780116"/>
                </a:cubicBezTo>
                <a:cubicBezTo>
                  <a:pt x="610508" y="2799866"/>
                  <a:pt x="569495" y="2818045"/>
                  <a:pt x="529154" y="2837626"/>
                </a:cubicBezTo>
                <a:cubicBezTo>
                  <a:pt x="516137" y="2843965"/>
                  <a:pt x="510245" y="2840936"/>
                  <a:pt x="504354" y="2828087"/>
                </a:cubicBezTo>
                <a:cubicBezTo>
                  <a:pt x="428554" y="2662518"/>
                  <a:pt x="379854" y="2489372"/>
                  <a:pt x="358197" y="2308597"/>
                </a:cubicBezTo>
                <a:cubicBezTo>
                  <a:pt x="355504" y="2285818"/>
                  <a:pt x="354045" y="2284471"/>
                  <a:pt x="330817" y="2285762"/>
                </a:cubicBezTo>
                <a:cubicBezTo>
                  <a:pt x="318136" y="2286491"/>
                  <a:pt x="305457" y="2287950"/>
                  <a:pt x="292776" y="2289015"/>
                </a:cubicBezTo>
                <a:cubicBezTo>
                  <a:pt x="271681" y="2290755"/>
                  <a:pt x="269211" y="2293561"/>
                  <a:pt x="271793" y="2315217"/>
                </a:cubicBezTo>
                <a:cubicBezTo>
                  <a:pt x="279647" y="2381479"/>
                  <a:pt x="290644" y="2447236"/>
                  <a:pt x="306130" y="2512151"/>
                </a:cubicBezTo>
                <a:cubicBezTo>
                  <a:pt x="313985" y="2545142"/>
                  <a:pt x="322738" y="2577965"/>
                  <a:pt x="331882" y="2610618"/>
                </a:cubicBezTo>
                <a:cubicBezTo>
                  <a:pt x="335417" y="2623130"/>
                  <a:pt x="332893" y="2630031"/>
                  <a:pt x="319708" y="2633229"/>
                </a:cubicBezTo>
                <a:cubicBezTo>
                  <a:pt x="304390" y="2636989"/>
                  <a:pt x="289074" y="2641028"/>
                  <a:pt x="274374" y="2646527"/>
                </a:cubicBezTo>
                <a:cubicBezTo>
                  <a:pt x="259056" y="2652250"/>
                  <a:pt x="251763" y="2648771"/>
                  <a:pt x="247106" y="2632276"/>
                </a:cubicBezTo>
                <a:cubicBezTo>
                  <a:pt x="220119" y="2536390"/>
                  <a:pt x="199864" y="2439213"/>
                  <a:pt x="187464" y="2340410"/>
                </a:cubicBezTo>
                <a:cubicBezTo>
                  <a:pt x="182359" y="2299564"/>
                  <a:pt x="178768" y="2258494"/>
                  <a:pt x="176019" y="2217367"/>
                </a:cubicBezTo>
                <a:cubicBezTo>
                  <a:pt x="174785" y="2199582"/>
                  <a:pt x="180732" y="2191334"/>
                  <a:pt x="199022" y="2191503"/>
                </a:cubicBezTo>
                <a:cubicBezTo>
                  <a:pt x="214115" y="2191671"/>
                  <a:pt x="229264" y="2190156"/>
                  <a:pt x="244413" y="2189707"/>
                </a:cubicBezTo>
                <a:cubicBezTo>
                  <a:pt x="248564" y="2189539"/>
                  <a:pt x="254343" y="2188922"/>
                  <a:pt x="256700" y="2191222"/>
                </a:cubicBezTo>
                <a:cubicBezTo>
                  <a:pt x="282565" y="2216638"/>
                  <a:pt x="311404" y="2195878"/>
                  <a:pt x="338616" y="2196496"/>
                </a:cubicBezTo>
                <a:cubicBezTo>
                  <a:pt x="348996" y="2196720"/>
                  <a:pt x="347424" y="2185163"/>
                  <a:pt x="347424" y="2177532"/>
                </a:cubicBezTo>
                <a:close/>
                <a:moveTo>
                  <a:pt x="4044" y="2167561"/>
                </a:moveTo>
                <a:lnTo>
                  <a:pt x="89470" y="2167561"/>
                </a:lnTo>
                <a:lnTo>
                  <a:pt x="100147" y="2341163"/>
                </a:lnTo>
                <a:cubicBezTo>
                  <a:pt x="127757" y="2573116"/>
                  <a:pt x="194927" y="2795561"/>
                  <a:pt x="302651" y="3008190"/>
                </a:cubicBezTo>
                <a:cubicBezTo>
                  <a:pt x="404709" y="3209557"/>
                  <a:pt x="537289" y="3388424"/>
                  <a:pt x="699381" y="3545467"/>
                </a:cubicBezTo>
                <a:cubicBezTo>
                  <a:pt x="716886" y="3562467"/>
                  <a:pt x="716942" y="3562523"/>
                  <a:pt x="732933" y="3545186"/>
                </a:cubicBezTo>
                <a:cubicBezTo>
                  <a:pt x="742751" y="3534470"/>
                  <a:pt x="751841" y="3523024"/>
                  <a:pt x="762277" y="3512924"/>
                </a:cubicBezTo>
                <a:cubicBezTo>
                  <a:pt x="773049" y="3502489"/>
                  <a:pt x="772263" y="3494914"/>
                  <a:pt x="761379" y="3484647"/>
                </a:cubicBezTo>
                <a:cubicBezTo>
                  <a:pt x="706731" y="3432917"/>
                  <a:pt x="656123" y="3377371"/>
                  <a:pt x="608488" y="3319132"/>
                </a:cubicBezTo>
                <a:cubicBezTo>
                  <a:pt x="488364" y="3172133"/>
                  <a:pt x="391637" y="3011164"/>
                  <a:pt x="318754" y="2835830"/>
                </a:cubicBezTo>
                <a:cubicBezTo>
                  <a:pt x="308992" y="2812321"/>
                  <a:pt x="309215" y="2812209"/>
                  <a:pt x="332219" y="2802896"/>
                </a:cubicBezTo>
                <a:cubicBezTo>
                  <a:pt x="345685" y="2797454"/>
                  <a:pt x="359543" y="2792797"/>
                  <a:pt x="372672" y="2786569"/>
                </a:cubicBezTo>
                <a:cubicBezTo>
                  <a:pt x="385857" y="2780285"/>
                  <a:pt x="392141" y="2784605"/>
                  <a:pt x="397247" y="2797397"/>
                </a:cubicBezTo>
                <a:cubicBezTo>
                  <a:pt x="422495" y="2860517"/>
                  <a:pt x="451895" y="2921674"/>
                  <a:pt x="484549" y="2981259"/>
                </a:cubicBezTo>
                <a:cubicBezTo>
                  <a:pt x="497678" y="3005160"/>
                  <a:pt x="497734" y="3005104"/>
                  <a:pt x="520457" y="2991638"/>
                </a:cubicBezTo>
                <a:cubicBezTo>
                  <a:pt x="556983" y="2970093"/>
                  <a:pt x="593788" y="2948885"/>
                  <a:pt x="629977" y="2926779"/>
                </a:cubicBezTo>
                <a:cubicBezTo>
                  <a:pt x="642208" y="2919261"/>
                  <a:pt x="649446" y="2919373"/>
                  <a:pt x="657301" y="2933007"/>
                </a:cubicBezTo>
                <a:cubicBezTo>
                  <a:pt x="716157" y="3035290"/>
                  <a:pt x="785336" y="3130166"/>
                  <a:pt x="865063" y="3217186"/>
                </a:cubicBezTo>
                <a:cubicBezTo>
                  <a:pt x="876060" y="3229194"/>
                  <a:pt x="875331" y="3236656"/>
                  <a:pt x="862820" y="3246306"/>
                </a:cubicBezTo>
                <a:cubicBezTo>
                  <a:pt x="850364" y="3255900"/>
                  <a:pt x="838918" y="3266897"/>
                  <a:pt x="827865" y="3278119"/>
                </a:cubicBezTo>
                <a:cubicBezTo>
                  <a:pt x="817934" y="3288217"/>
                  <a:pt x="810809" y="3287600"/>
                  <a:pt x="801214" y="3276997"/>
                </a:cubicBezTo>
                <a:cubicBezTo>
                  <a:pt x="756890" y="3227903"/>
                  <a:pt x="715091" y="3176790"/>
                  <a:pt x="676546" y="3123040"/>
                </a:cubicBezTo>
                <a:cubicBezTo>
                  <a:pt x="659938" y="3099868"/>
                  <a:pt x="643330" y="3076640"/>
                  <a:pt x="628462" y="3052402"/>
                </a:cubicBezTo>
                <a:cubicBezTo>
                  <a:pt x="619598" y="3037927"/>
                  <a:pt x="611518" y="3036580"/>
                  <a:pt x="598277" y="3046118"/>
                </a:cubicBezTo>
                <a:cubicBezTo>
                  <a:pt x="585990" y="3054927"/>
                  <a:pt x="572805" y="3062613"/>
                  <a:pt x="559339" y="3069515"/>
                </a:cubicBezTo>
                <a:cubicBezTo>
                  <a:pt x="545874" y="3076472"/>
                  <a:pt x="544471" y="3083485"/>
                  <a:pt x="552886" y="3096389"/>
                </a:cubicBezTo>
                <a:cubicBezTo>
                  <a:pt x="600466" y="3168991"/>
                  <a:pt x="652307" y="3238395"/>
                  <a:pt x="709255" y="3303872"/>
                </a:cubicBezTo>
                <a:cubicBezTo>
                  <a:pt x="858835" y="3475894"/>
                  <a:pt x="1034225" y="3615600"/>
                  <a:pt x="1235424" y="3722763"/>
                </a:cubicBezTo>
                <a:cubicBezTo>
                  <a:pt x="1250460" y="3730787"/>
                  <a:pt x="1252704" y="3738473"/>
                  <a:pt x="1244064" y="3752331"/>
                </a:cubicBezTo>
                <a:cubicBezTo>
                  <a:pt x="1236714" y="3764113"/>
                  <a:pt x="1231047" y="3776962"/>
                  <a:pt x="1224538" y="3789306"/>
                </a:cubicBezTo>
                <a:cubicBezTo>
                  <a:pt x="1213598" y="3810177"/>
                  <a:pt x="1213485" y="3810345"/>
                  <a:pt x="1191941" y="3798844"/>
                </a:cubicBezTo>
                <a:cubicBezTo>
                  <a:pt x="1087976" y="3743186"/>
                  <a:pt x="989788" y="3678832"/>
                  <a:pt x="897718" y="3605164"/>
                </a:cubicBezTo>
                <a:cubicBezTo>
                  <a:pt x="883523" y="3593831"/>
                  <a:pt x="869048" y="3582778"/>
                  <a:pt x="855750" y="3570378"/>
                </a:cubicBezTo>
                <a:cubicBezTo>
                  <a:pt x="844641" y="3559998"/>
                  <a:pt x="836225" y="3558483"/>
                  <a:pt x="826070" y="3571500"/>
                </a:cubicBezTo>
                <a:cubicBezTo>
                  <a:pt x="815971" y="3584404"/>
                  <a:pt x="804693" y="3596355"/>
                  <a:pt x="793248" y="3608025"/>
                </a:cubicBezTo>
                <a:cubicBezTo>
                  <a:pt x="784832" y="3616665"/>
                  <a:pt x="782868" y="3624072"/>
                  <a:pt x="793865" y="3631647"/>
                </a:cubicBezTo>
                <a:cubicBezTo>
                  <a:pt x="803907" y="3638604"/>
                  <a:pt x="802729" y="3645616"/>
                  <a:pt x="795099" y="3654033"/>
                </a:cubicBezTo>
                <a:cubicBezTo>
                  <a:pt x="784102" y="3666152"/>
                  <a:pt x="773161" y="3678439"/>
                  <a:pt x="763623" y="3691680"/>
                </a:cubicBezTo>
                <a:cubicBezTo>
                  <a:pt x="753917" y="3705146"/>
                  <a:pt x="746005" y="3705651"/>
                  <a:pt x="733270" y="3694597"/>
                </a:cubicBezTo>
                <a:cubicBezTo>
                  <a:pt x="676041" y="3644775"/>
                  <a:pt x="620832" y="3592933"/>
                  <a:pt x="569158" y="3537443"/>
                </a:cubicBezTo>
                <a:cubicBezTo>
                  <a:pt x="297321" y="3245633"/>
                  <a:pt x="113853" y="2906132"/>
                  <a:pt x="40746" y="2513779"/>
                </a:cubicBezTo>
                <a:cubicBezTo>
                  <a:pt x="24602" y="2427151"/>
                  <a:pt x="13129" y="2341738"/>
                  <a:pt x="6336" y="2257567"/>
                </a:cubicBezTo>
                <a:close/>
                <a:moveTo>
                  <a:pt x="4007872" y="1972653"/>
                </a:moveTo>
                <a:cubicBezTo>
                  <a:pt x="4018650" y="1973571"/>
                  <a:pt x="4019502" y="1978662"/>
                  <a:pt x="4020891" y="1996756"/>
                </a:cubicBezTo>
                <a:lnTo>
                  <a:pt x="4021135" y="2019516"/>
                </a:lnTo>
                <a:lnTo>
                  <a:pt x="3934288" y="2019516"/>
                </a:lnTo>
                <a:lnTo>
                  <a:pt x="3934206" y="2003994"/>
                </a:lnTo>
                <a:cubicBezTo>
                  <a:pt x="3932803" y="1978914"/>
                  <a:pt x="3933140" y="1978016"/>
                  <a:pt x="3959005" y="1975660"/>
                </a:cubicBezTo>
                <a:cubicBezTo>
                  <a:pt x="3970451" y="1974594"/>
                  <a:pt x="3981897" y="1973360"/>
                  <a:pt x="3993398" y="1972799"/>
                </a:cubicBezTo>
                <a:cubicBezTo>
                  <a:pt x="3999584" y="1972505"/>
                  <a:pt x="4004279" y="1972347"/>
                  <a:pt x="4007872" y="1972653"/>
                </a:cubicBezTo>
                <a:close/>
                <a:moveTo>
                  <a:pt x="373234" y="1961858"/>
                </a:moveTo>
                <a:cubicBezTo>
                  <a:pt x="388887" y="1963653"/>
                  <a:pt x="404597" y="1964943"/>
                  <a:pt x="420307" y="1965841"/>
                </a:cubicBezTo>
                <a:cubicBezTo>
                  <a:pt x="433267" y="1966571"/>
                  <a:pt x="438317" y="1972574"/>
                  <a:pt x="437363" y="1985703"/>
                </a:cubicBezTo>
                <a:lnTo>
                  <a:pt x="436191" y="2019516"/>
                </a:lnTo>
                <a:lnTo>
                  <a:pt x="348211" y="2019516"/>
                </a:lnTo>
                <a:lnTo>
                  <a:pt x="350117" y="1981271"/>
                </a:lnTo>
                <a:cubicBezTo>
                  <a:pt x="350342" y="1965056"/>
                  <a:pt x="358253" y="1960174"/>
                  <a:pt x="373234" y="1961858"/>
                </a:cubicBezTo>
                <a:close/>
                <a:moveTo>
                  <a:pt x="2767189" y="1920003"/>
                </a:moveTo>
                <a:cubicBezTo>
                  <a:pt x="2780150" y="1915851"/>
                  <a:pt x="2785929" y="1919890"/>
                  <a:pt x="2789015" y="1932907"/>
                </a:cubicBezTo>
                <a:lnTo>
                  <a:pt x="2803112" y="2019516"/>
                </a:lnTo>
                <a:lnTo>
                  <a:pt x="2714143" y="2019516"/>
                </a:lnTo>
                <a:lnTo>
                  <a:pt x="2705247" y="1958772"/>
                </a:lnTo>
                <a:cubicBezTo>
                  <a:pt x="2700871" y="1942333"/>
                  <a:pt x="2705697" y="1935375"/>
                  <a:pt x="2721519" y="1932178"/>
                </a:cubicBezTo>
                <a:cubicBezTo>
                  <a:pt x="2736947" y="1929036"/>
                  <a:pt x="2752208" y="1924828"/>
                  <a:pt x="2767189" y="1920003"/>
                </a:cubicBezTo>
                <a:close/>
                <a:moveTo>
                  <a:pt x="2095705" y="1910295"/>
                </a:moveTo>
                <a:cubicBezTo>
                  <a:pt x="2149624" y="1910183"/>
                  <a:pt x="2197651" y="1931602"/>
                  <a:pt x="2231982" y="1966599"/>
                </a:cubicBezTo>
                <a:lnTo>
                  <a:pt x="2266508" y="2019516"/>
                </a:lnTo>
                <a:lnTo>
                  <a:pt x="2158215" y="2019516"/>
                </a:lnTo>
                <a:lnTo>
                  <a:pt x="2136450" y="2005296"/>
                </a:lnTo>
                <a:cubicBezTo>
                  <a:pt x="2124607" y="2000399"/>
                  <a:pt x="2111611" y="1997639"/>
                  <a:pt x="2097949" y="1997485"/>
                </a:cubicBezTo>
                <a:cubicBezTo>
                  <a:pt x="2084021" y="1997331"/>
                  <a:pt x="2070730" y="1999831"/>
                  <a:pt x="2058587" y="2004518"/>
                </a:cubicBezTo>
                <a:lnTo>
                  <a:pt x="2034411" y="2019516"/>
                </a:lnTo>
                <a:lnTo>
                  <a:pt x="1925186" y="2019516"/>
                </a:lnTo>
                <a:lnTo>
                  <a:pt x="1930860" y="2006515"/>
                </a:lnTo>
                <a:cubicBezTo>
                  <a:pt x="1963167" y="1949548"/>
                  <a:pt x="2024275" y="1910471"/>
                  <a:pt x="2095705" y="1910295"/>
                </a:cubicBezTo>
                <a:close/>
                <a:moveTo>
                  <a:pt x="3623769" y="1784393"/>
                </a:moveTo>
                <a:cubicBezTo>
                  <a:pt x="3638749" y="1780353"/>
                  <a:pt x="3645650" y="1784785"/>
                  <a:pt x="3648568" y="1800664"/>
                </a:cubicBezTo>
                <a:cubicBezTo>
                  <a:pt x="3661191" y="1869338"/>
                  <a:pt x="3670168" y="1938405"/>
                  <a:pt x="3674320" y="2008034"/>
                </a:cubicBezTo>
                <a:lnTo>
                  <a:pt x="3674550" y="2019516"/>
                </a:lnTo>
                <a:lnTo>
                  <a:pt x="3586532" y="2019516"/>
                </a:lnTo>
                <a:lnTo>
                  <a:pt x="3582727" y="1951640"/>
                </a:lnTo>
                <a:cubicBezTo>
                  <a:pt x="3578322" y="1908277"/>
                  <a:pt x="3571954" y="1865103"/>
                  <a:pt x="3563622" y="1822153"/>
                </a:cubicBezTo>
                <a:cubicBezTo>
                  <a:pt x="3559134" y="1798980"/>
                  <a:pt x="3559526" y="1798419"/>
                  <a:pt x="3582923" y="1793258"/>
                </a:cubicBezTo>
                <a:cubicBezTo>
                  <a:pt x="3596500" y="1790228"/>
                  <a:pt x="3610302" y="1787983"/>
                  <a:pt x="3623769" y="1784393"/>
                </a:cubicBezTo>
                <a:close/>
                <a:moveTo>
                  <a:pt x="1685510" y="1763718"/>
                </a:moveTo>
                <a:cubicBezTo>
                  <a:pt x="1690475" y="1763297"/>
                  <a:pt x="1695637" y="1766215"/>
                  <a:pt x="1701837" y="1772330"/>
                </a:cubicBezTo>
                <a:cubicBezTo>
                  <a:pt x="1712161" y="1782541"/>
                  <a:pt x="1723495" y="1791855"/>
                  <a:pt x="1735388" y="1800159"/>
                </a:cubicBezTo>
                <a:cubicBezTo>
                  <a:pt x="1748405" y="1809304"/>
                  <a:pt x="1748181" y="1816878"/>
                  <a:pt x="1738755" y="1829502"/>
                </a:cubicBezTo>
                <a:cubicBezTo>
                  <a:pt x="1701388" y="1879550"/>
                  <a:pt x="1675635" y="1932711"/>
                  <a:pt x="1661363" y="1988789"/>
                </a:cubicBezTo>
                <a:lnTo>
                  <a:pt x="1656800" y="2019516"/>
                </a:lnTo>
                <a:lnTo>
                  <a:pt x="1567629" y="2019516"/>
                </a:lnTo>
                <a:lnTo>
                  <a:pt x="1578893" y="1960716"/>
                </a:lnTo>
                <a:cubicBezTo>
                  <a:pt x="1596648" y="1893759"/>
                  <a:pt x="1627903" y="1832112"/>
                  <a:pt x="1670361" y="1775135"/>
                </a:cubicBezTo>
                <a:cubicBezTo>
                  <a:pt x="1675776" y="1767898"/>
                  <a:pt x="1680545" y="1764139"/>
                  <a:pt x="1685510" y="1763718"/>
                </a:cubicBezTo>
                <a:close/>
                <a:moveTo>
                  <a:pt x="2122491" y="1562667"/>
                </a:moveTo>
                <a:cubicBezTo>
                  <a:pt x="2129847" y="1563182"/>
                  <a:pt x="2140114" y="1564651"/>
                  <a:pt x="2154561" y="1565970"/>
                </a:cubicBezTo>
                <a:cubicBezTo>
                  <a:pt x="2250279" y="1574722"/>
                  <a:pt x="2336515" y="1609957"/>
                  <a:pt x="2414504" y="1665896"/>
                </a:cubicBezTo>
                <a:cubicBezTo>
                  <a:pt x="2425837" y="1674031"/>
                  <a:pt x="2428250" y="1681212"/>
                  <a:pt x="2418431" y="1692209"/>
                </a:cubicBezTo>
                <a:cubicBezTo>
                  <a:pt x="2408780" y="1703038"/>
                  <a:pt x="2399579" y="1714428"/>
                  <a:pt x="2391556" y="1726547"/>
                </a:cubicBezTo>
                <a:cubicBezTo>
                  <a:pt x="2381512" y="1741696"/>
                  <a:pt x="2372647" y="1744052"/>
                  <a:pt x="2356825" y="1732270"/>
                </a:cubicBezTo>
                <a:cubicBezTo>
                  <a:pt x="2312614" y="1699335"/>
                  <a:pt x="2262847" y="1677454"/>
                  <a:pt x="2209546" y="1663314"/>
                </a:cubicBezTo>
                <a:cubicBezTo>
                  <a:pt x="2194453" y="1659331"/>
                  <a:pt x="2186093" y="1661800"/>
                  <a:pt x="2185701" y="1679025"/>
                </a:cubicBezTo>
                <a:cubicBezTo>
                  <a:pt x="2185532" y="1688114"/>
                  <a:pt x="2184017" y="1697090"/>
                  <a:pt x="2183344" y="1706180"/>
                </a:cubicBezTo>
                <a:cubicBezTo>
                  <a:pt x="2180651" y="1743996"/>
                  <a:pt x="2180819" y="1743547"/>
                  <a:pt x="2215605" y="1755834"/>
                </a:cubicBezTo>
                <a:cubicBezTo>
                  <a:pt x="2305207" y="1787479"/>
                  <a:pt x="2372424" y="1845549"/>
                  <a:pt x="2418599" y="1928474"/>
                </a:cubicBezTo>
                <a:cubicBezTo>
                  <a:pt x="2425444" y="1940706"/>
                  <a:pt x="2424602" y="1947999"/>
                  <a:pt x="2410744" y="1953554"/>
                </a:cubicBezTo>
                <a:cubicBezTo>
                  <a:pt x="2396156" y="1959389"/>
                  <a:pt x="2381624" y="1965897"/>
                  <a:pt x="2368047" y="1973753"/>
                </a:cubicBezTo>
                <a:cubicBezTo>
                  <a:pt x="2353740" y="1982000"/>
                  <a:pt x="2346783" y="1978689"/>
                  <a:pt x="2338535" y="1964326"/>
                </a:cubicBezTo>
                <a:cubicBezTo>
                  <a:pt x="2271993" y="1848467"/>
                  <a:pt x="2139244" y="1796512"/>
                  <a:pt x="2013733" y="1836291"/>
                </a:cubicBezTo>
                <a:cubicBezTo>
                  <a:pt x="1951820" y="1855929"/>
                  <a:pt x="1901226" y="1895722"/>
                  <a:pt x="1867576" y="1947095"/>
                </a:cubicBezTo>
                <a:lnTo>
                  <a:pt x="1835874" y="2019516"/>
                </a:lnTo>
                <a:lnTo>
                  <a:pt x="1746081" y="2019516"/>
                </a:lnTo>
                <a:lnTo>
                  <a:pt x="1750145" y="1995914"/>
                </a:lnTo>
                <a:cubicBezTo>
                  <a:pt x="1792281" y="1850431"/>
                  <a:pt x="1915154" y="1752804"/>
                  <a:pt x="2070738" y="1737376"/>
                </a:cubicBezTo>
                <a:cubicBezTo>
                  <a:pt x="2087458" y="1735692"/>
                  <a:pt x="2094135" y="1729914"/>
                  <a:pt x="2094752" y="1713418"/>
                </a:cubicBezTo>
                <a:cubicBezTo>
                  <a:pt x="2095986" y="1680091"/>
                  <a:pt x="2097781" y="1646819"/>
                  <a:pt x="2100643" y="1613605"/>
                </a:cubicBezTo>
                <a:cubicBezTo>
                  <a:pt x="2104557" y="1568159"/>
                  <a:pt x="2100422" y="1561120"/>
                  <a:pt x="2122491" y="1562667"/>
                </a:cubicBezTo>
                <a:close/>
                <a:moveTo>
                  <a:pt x="2163259" y="1043723"/>
                </a:moveTo>
                <a:cubicBezTo>
                  <a:pt x="2209070" y="1046661"/>
                  <a:pt x="2254684" y="1052623"/>
                  <a:pt x="2300158" y="1061347"/>
                </a:cubicBezTo>
                <a:cubicBezTo>
                  <a:pt x="2349644" y="1070830"/>
                  <a:pt x="2398120" y="1084070"/>
                  <a:pt x="2445642" y="1100846"/>
                </a:cubicBezTo>
                <a:cubicBezTo>
                  <a:pt x="2468534" y="1108925"/>
                  <a:pt x="2468815" y="1109598"/>
                  <a:pt x="2460679" y="1131817"/>
                </a:cubicBezTo>
                <a:cubicBezTo>
                  <a:pt x="2446371" y="1171092"/>
                  <a:pt x="2432402" y="1210535"/>
                  <a:pt x="2416916" y="1249360"/>
                </a:cubicBezTo>
                <a:cubicBezTo>
                  <a:pt x="2410632" y="1265183"/>
                  <a:pt x="2413381" y="1272139"/>
                  <a:pt x="2429540" y="1279209"/>
                </a:cubicBezTo>
                <a:cubicBezTo>
                  <a:pt x="2676914" y="1387607"/>
                  <a:pt x="2846973" y="1568607"/>
                  <a:pt x="2937585" y="1823499"/>
                </a:cubicBezTo>
                <a:cubicBezTo>
                  <a:pt x="2949592" y="1857275"/>
                  <a:pt x="2958793" y="1891893"/>
                  <a:pt x="2965021" y="1927127"/>
                </a:cubicBezTo>
                <a:cubicBezTo>
                  <a:pt x="2967602" y="1941772"/>
                  <a:pt x="2974166" y="1946597"/>
                  <a:pt x="2988473" y="1944016"/>
                </a:cubicBezTo>
                <a:cubicBezTo>
                  <a:pt x="3003959" y="1941211"/>
                  <a:pt x="3019613" y="1938910"/>
                  <a:pt x="3035266" y="1937507"/>
                </a:cubicBezTo>
                <a:cubicBezTo>
                  <a:pt x="3050976" y="1936105"/>
                  <a:pt x="3054062" y="1928026"/>
                  <a:pt x="3051145" y="1913999"/>
                </a:cubicBezTo>
                <a:cubicBezTo>
                  <a:pt x="3041326" y="1866420"/>
                  <a:pt x="3029207" y="1819460"/>
                  <a:pt x="3011478" y="1774237"/>
                </a:cubicBezTo>
                <a:cubicBezTo>
                  <a:pt x="3004576" y="1756620"/>
                  <a:pt x="3008784" y="1748877"/>
                  <a:pt x="3025953" y="1743940"/>
                </a:cubicBezTo>
                <a:cubicBezTo>
                  <a:pt x="3041102" y="1739564"/>
                  <a:pt x="3055746" y="1733616"/>
                  <a:pt x="3070333" y="1727669"/>
                </a:cubicBezTo>
                <a:cubicBezTo>
                  <a:pt x="3080712" y="1723461"/>
                  <a:pt x="3087165" y="1724920"/>
                  <a:pt x="3091373" y="1736365"/>
                </a:cubicBezTo>
                <a:cubicBezTo>
                  <a:pt x="3121615" y="1818730"/>
                  <a:pt x="3140747" y="1903619"/>
                  <a:pt x="3150229" y="1990809"/>
                </a:cubicBezTo>
                <a:cubicBezTo>
                  <a:pt x="3151687" y="2004443"/>
                  <a:pt x="3145460" y="2009212"/>
                  <a:pt x="3132947" y="2010334"/>
                </a:cubicBezTo>
                <a:lnTo>
                  <a:pt x="3037807" y="2019516"/>
                </a:lnTo>
                <a:lnTo>
                  <a:pt x="2891009" y="2019516"/>
                </a:lnTo>
                <a:lnTo>
                  <a:pt x="2890060" y="2005339"/>
                </a:lnTo>
                <a:cubicBezTo>
                  <a:pt x="2880174" y="1922446"/>
                  <a:pt x="2857451" y="1842378"/>
                  <a:pt x="2821725" y="1765372"/>
                </a:cubicBezTo>
                <a:cubicBezTo>
                  <a:pt x="2811738" y="1743828"/>
                  <a:pt x="2811513" y="1743772"/>
                  <a:pt x="2791708" y="1755442"/>
                </a:cubicBezTo>
                <a:cubicBezTo>
                  <a:pt x="2729485" y="1791968"/>
                  <a:pt x="2667656" y="1829054"/>
                  <a:pt x="2605041" y="1864850"/>
                </a:cubicBezTo>
                <a:cubicBezTo>
                  <a:pt x="2590005" y="1873434"/>
                  <a:pt x="2589051" y="1881345"/>
                  <a:pt x="2594886" y="1896662"/>
                </a:cubicBezTo>
                <a:cubicBezTo>
                  <a:pt x="2604046" y="1920774"/>
                  <a:pt x="2611662" y="1944672"/>
                  <a:pt x="2617736" y="1968355"/>
                </a:cubicBezTo>
                <a:lnTo>
                  <a:pt x="2627614" y="2019516"/>
                </a:lnTo>
                <a:lnTo>
                  <a:pt x="2538382" y="2019516"/>
                </a:lnTo>
                <a:lnTo>
                  <a:pt x="2520748" y="1943602"/>
                </a:lnTo>
                <a:cubicBezTo>
                  <a:pt x="2508131" y="1909567"/>
                  <a:pt x="2491173" y="1877137"/>
                  <a:pt x="2469880" y="1846391"/>
                </a:cubicBezTo>
                <a:cubicBezTo>
                  <a:pt x="2461296" y="1834047"/>
                  <a:pt x="2462250" y="1826641"/>
                  <a:pt x="2474537" y="1818449"/>
                </a:cubicBezTo>
                <a:cubicBezTo>
                  <a:pt x="2488620" y="1809024"/>
                  <a:pt x="2501861" y="1798363"/>
                  <a:pt x="2515214" y="1787872"/>
                </a:cubicBezTo>
                <a:cubicBezTo>
                  <a:pt x="2522957" y="1781755"/>
                  <a:pt x="2529971" y="1779231"/>
                  <a:pt x="2536367" y="1789218"/>
                </a:cubicBezTo>
                <a:cubicBezTo>
                  <a:pt x="2542539" y="1798924"/>
                  <a:pt x="2549832" y="1796904"/>
                  <a:pt x="2558024" y="1791911"/>
                </a:cubicBezTo>
                <a:cubicBezTo>
                  <a:pt x="2572499" y="1783102"/>
                  <a:pt x="2586919" y="1774070"/>
                  <a:pt x="2602011" y="1766327"/>
                </a:cubicBezTo>
                <a:cubicBezTo>
                  <a:pt x="2616150" y="1759032"/>
                  <a:pt x="2615982" y="1751290"/>
                  <a:pt x="2607173" y="1739395"/>
                </a:cubicBezTo>
                <a:cubicBezTo>
                  <a:pt x="2480765" y="1568495"/>
                  <a:pt x="2310987" y="1481641"/>
                  <a:pt x="2104907" y="1475078"/>
                </a:cubicBezTo>
                <a:cubicBezTo>
                  <a:pt x="2070738" y="1477433"/>
                  <a:pt x="2042236" y="1477490"/>
                  <a:pt x="2013958" y="1481473"/>
                </a:cubicBezTo>
                <a:cubicBezTo>
                  <a:pt x="1944891" y="1491179"/>
                  <a:pt x="1879358" y="1511659"/>
                  <a:pt x="1816968" y="1542797"/>
                </a:cubicBezTo>
                <a:cubicBezTo>
                  <a:pt x="1803166" y="1549699"/>
                  <a:pt x="1800753" y="1556656"/>
                  <a:pt x="1810067" y="1569112"/>
                </a:cubicBezTo>
                <a:cubicBezTo>
                  <a:pt x="1819548" y="1581680"/>
                  <a:pt x="1828357" y="1594865"/>
                  <a:pt x="1836269" y="1608442"/>
                </a:cubicBezTo>
                <a:cubicBezTo>
                  <a:pt x="1843450" y="1620730"/>
                  <a:pt x="1850969" y="1623423"/>
                  <a:pt x="1864209" y="1616522"/>
                </a:cubicBezTo>
                <a:cubicBezTo>
                  <a:pt x="1888447" y="1603898"/>
                  <a:pt x="1914145" y="1594640"/>
                  <a:pt x="1940234" y="1586561"/>
                </a:cubicBezTo>
                <a:cubicBezTo>
                  <a:pt x="1951623" y="1583026"/>
                  <a:pt x="1958805" y="1584990"/>
                  <a:pt x="1961891" y="1597614"/>
                </a:cubicBezTo>
                <a:cubicBezTo>
                  <a:pt x="1966211" y="1615287"/>
                  <a:pt x="1971092" y="1632793"/>
                  <a:pt x="1975974" y="1650298"/>
                </a:cubicBezTo>
                <a:cubicBezTo>
                  <a:pt x="1978723" y="1660004"/>
                  <a:pt x="1977039" y="1666793"/>
                  <a:pt x="1966211" y="1669711"/>
                </a:cubicBezTo>
                <a:cubicBezTo>
                  <a:pt x="1921719" y="1681718"/>
                  <a:pt x="1882276" y="1704160"/>
                  <a:pt x="1844796" y="1730250"/>
                </a:cubicBezTo>
                <a:cubicBezTo>
                  <a:pt x="1832902" y="1738554"/>
                  <a:pt x="1825328" y="1737656"/>
                  <a:pt x="1816687" y="1725256"/>
                </a:cubicBezTo>
                <a:cubicBezTo>
                  <a:pt x="1792169" y="1689909"/>
                  <a:pt x="1766528" y="1655348"/>
                  <a:pt x="1741280" y="1620506"/>
                </a:cubicBezTo>
                <a:cubicBezTo>
                  <a:pt x="1725738" y="1599073"/>
                  <a:pt x="1725738" y="1599073"/>
                  <a:pt x="1705428" y="1615456"/>
                </a:cubicBezTo>
                <a:cubicBezTo>
                  <a:pt x="1591581" y="1707380"/>
                  <a:pt x="1519717" y="1830035"/>
                  <a:pt x="1490080" y="1960708"/>
                </a:cubicBezTo>
                <a:lnTo>
                  <a:pt x="1483178" y="2019516"/>
                </a:lnTo>
                <a:lnTo>
                  <a:pt x="1394231" y="2019516"/>
                </a:lnTo>
                <a:lnTo>
                  <a:pt x="1408375" y="1925481"/>
                </a:lnTo>
                <a:cubicBezTo>
                  <a:pt x="1478849" y="1650881"/>
                  <a:pt x="1712077" y="1428677"/>
                  <a:pt x="2008740" y="1395518"/>
                </a:cubicBezTo>
                <a:cubicBezTo>
                  <a:pt x="2286861" y="1364378"/>
                  <a:pt x="2510445" y="1466661"/>
                  <a:pt x="2678372" y="1690358"/>
                </a:cubicBezTo>
                <a:cubicBezTo>
                  <a:pt x="2694306" y="1711566"/>
                  <a:pt x="2693858" y="1711903"/>
                  <a:pt x="2716581" y="1698662"/>
                </a:cubicBezTo>
                <a:cubicBezTo>
                  <a:pt x="2728139" y="1691929"/>
                  <a:pt x="2739248" y="1684523"/>
                  <a:pt x="2751143" y="1678519"/>
                </a:cubicBezTo>
                <a:cubicBezTo>
                  <a:pt x="2764945" y="1671562"/>
                  <a:pt x="2765731" y="1663932"/>
                  <a:pt x="2757146" y="1651477"/>
                </a:cubicBezTo>
                <a:cubicBezTo>
                  <a:pt x="2708502" y="1581063"/>
                  <a:pt x="2650824" y="1519345"/>
                  <a:pt x="2582823" y="1467391"/>
                </a:cubicBezTo>
                <a:cubicBezTo>
                  <a:pt x="2325237" y="1270569"/>
                  <a:pt x="1981641" y="1248013"/>
                  <a:pt x="1700154" y="1409264"/>
                </a:cubicBezTo>
                <a:cubicBezTo>
                  <a:pt x="1677599" y="1422169"/>
                  <a:pt x="1677599" y="1422224"/>
                  <a:pt x="1663965" y="1400399"/>
                </a:cubicBezTo>
                <a:cubicBezTo>
                  <a:pt x="1656895" y="1389066"/>
                  <a:pt x="1650668" y="1377171"/>
                  <a:pt x="1642813" y="1366454"/>
                </a:cubicBezTo>
                <a:cubicBezTo>
                  <a:pt x="1633275" y="1353438"/>
                  <a:pt x="1636081" y="1345863"/>
                  <a:pt x="1649714" y="1337840"/>
                </a:cubicBezTo>
                <a:cubicBezTo>
                  <a:pt x="1727758" y="1292169"/>
                  <a:pt x="1810515" y="1258562"/>
                  <a:pt x="1898602" y="1238308"/>
                </a:cubicBezTo>
                <a:cubicBezTo>
                  <a:pt x="2036288" y="1206719"/>
                  <a:pt x="2173862" y="1207729"/>
                  <a:pt x="2311043" y="1241674"/>
                </a:cubicBezTo>
                <a:cubicBezTo>
                  <a:pt x="2335169" y="1247621"/>
                  <a:pt x="2335225" y="1247621"/>
                  <a:pt x="2342743" y="1224281"/>
                </a:cubicBezTo>
                <a:cubicBezTo>
                  <a:pt x="2347007" y="1210983"/>
                  <a:pt x="2350430" y="1197406"/>
                  <a:pt x="2355479" y="1184445"/>
                </a:cubicBezTo>
                <a:cubicBezTo>
                  <a:pt x="2360977" y="1170362"/>
                  <a:pt x="2357219" y="1163798"/>
                  <a:pt x="2342294" y="1160039"/>
                </a:cubicBezTo>
                <a:cubicBezTo>
                  <a:pt x="2272104" y="1142422"/>
                  <a:pt x="2200962" y="1131481"/>
                  <a:pt x="2128584" y="1129293"/>
                </a:cubicBezTo>
                <a:cubicBezTo>
                  <a:pt x="2095874" y="1128282"/>
                  <a:pt x="2063108" y="1127777"/>
                  <a:pt x="2030510" y="1131425"/>
                </a:cubicBezTo>
                <a:cubicBezTo>
                  <a:pt x="2016876" y="1132940"/>
                  <a:pt x="2009806" y="1128732"/>
                  <a:pt x="2009021" y="1114368"/>
                </a:cubicBezTo>
                <a:cubicBezTo>
                  <a:pt x="2008235" y="1099275"/>
                  <a:pt x="2007113" y="1084070"/>
                  <a:pt x="2004812" y="1069146"/>
                </a:cubicBezTo>
                <a:cubicBezTo>
                  <a:pt x="2002232" y="1052482"/>
                  <a:pt x="2007001" y="1045525"/>
                  <a:pt x="2025180" y="1044234"/>
                </a:cubicBezTo>
                <a:cubicBezTo>
                  <a:pt x="2071440" y="1040868"/>
                  <a:pt x="2117448" y="1040784"/>
                  <a:pt x="2163259" y="1043723"/>
                </a:cubicBezTo>
                <a:close/>
                <a:moveTo>
                  <a:pt x="1274691" y="967467"/>
                </a:moveTo>
                <a:cubicBezTo>
                  <a:pt x="1279579" y="968280"/>
                  <a:pt x="1283788" y="972334"/>
                  <a:pt x="1288220" y="979824"/>
                </a:cubicBezTo>
                <a:cubicBezTo>
                  <a:pt x="1295569" y="992336"/>
                  <a:pt x="1304210" y="1004230"/>
                  <a:pt x="1313523" y="1015340"/>
                </a:cubicBezTo>
                <a:cubicBezTo>
                  <a:pt x="1323903" y="1027683"/>
                  <a:pt x="1323342" y="1035482"/>
                  <a:pt x="1309484" y="1045806"/>
                </a:cubicBezTo>
                <a:cubicBezTo>
                  <a:pt x="1198674" y="1128170"/>
                  <a:pt x="1103180" y="1225740"/>
                  <a:pt x="1023228" y="1338289"/>
                </a:cubicBezTo>
                <a:cubicBezTo>
                  <a:pt x="1006396" y="1361966"/>
                  <a:pt x="991303" y="1386878"/>
                  <a:pt x="974808" y="1410835"/>
                </a:cubicBezTo>
                <a:cubicBezTo>
                  <a:pt x="966897" y="1422337"/>
                  <a:pt x="967234" y="1429911"/>
                  <a:pt x="980980" y="1436251"/>
                </a:cubicBezTo>
                <a:cubicBezTo>
                  <a:pt x="996410" y="1443377"/>
                  <a:pt x="1011446" y="1451400"/>
                  <a:pt x="1026034" y="1459985"/>
                </a:cubicBezTo>
                <a:cubicBezTo>
                  <a:pt x="1037535" y="1466717"/>
                  <a:pt x="1044156" y="1464137"/>
                  <a:pt x="1050888" y="1452971"/>
                </a:cubicBezTo>
                <a:cubicBezTo>
                  <a:pt x="1074678" y="1413472"/>
                  <a:pt x="1102170" y="1376498"/>
                  <a:pt x="1129831" y="1339635"/>
                </a:cubicBezTo>
                <a:cubicBezTo>
                  <a:pt x="1140211" y="1325778"/>
                  <a:pt x="1148346" y="1325666"/>
                  <a:pt x="1160185" y="1336942"/>
                </a:cubicBezTo>
                <a:cubicBezTo>
                  <a:pt x="1172023" y="1348220"/>
                  <a:pt x="1184815" y="1358544"/>
                  <a:pt x="1197663" y="1368643"/>
                </a:cubicBezTo>
                <a:cubicBezTo>
                  <a:pt x="1206473" y="1375600"/>
                  <a:pt x="1208211" y="1381716"/>
                  <a:pt x="1200693" y="1391198"/>
                </a:cubicBezTo>
                <a:cubicBezTo>
                  <a:pt x="1148458" y="1456955"/>
                  <a:pt x="1103965" y="1527592"/>
                  <a:pt x="1067664" y="1603337"/>
                </a:cubicBezTo>
                <a:cubicBezTo>
                  <a:pt x="1062503" y="1614053"/>
                  <a:pt x="1056219" y="1615625"/>
                  <a:pt x="1046008" y="1610575"/>
                </a:cubicBezTo>
                <a:cubicBezTo>
                  <a:pt x="1030241" y="1602775"/>
                  <a:pt x="1014308" y="1595257"/>
                  <a:pt x="998092" y="1588581"/>
                </a:cubicBezTo>
                <a:cubicBezTo>
                  <a:pt x="985749" y="1583531"/>
                  <a:pt x="982102" y="1576069"/>
                  <a:pt x="989564" y="1564847"/>
                </a:cubicBezTo>
                <a:cubicBezTo>
                  <a:pt x="999944" y="1549194"/>
                  <a:pt x="995287" y="1539937"/>
                  <a:pt x="978792" y="1532979"/>
                </a:cubicBezTo>
                <a:cubicBezTo>
                  <a:pt x="965439" y="1527369"/>
                  <a:pt x="952590" y="1520243"/>
                  <a:pt x="940303" y="1512556"/>
                </a:cubicBezTo>
                <a:cubicBezTo>
                  <a:pt x="927061" y="1504252"/>
                  <a:pt x="920553" y="1508124"/>
                  <a:pt x="914101" y="1521421"/>
                </a:cubicBezTo>
                <a:cubicBezTo>
                  <a:pt x="874040" y="1604066"/>
                  <a:pt x="842509" y="1689741"/>
                  <a:pt x="820067" y="1778839"/>
                </a:cubicBezTo>
                <a:cubicBezTo>
                  <a:pt x="808902" y="1823079"/>
                  <a:pt x="800261" y="1867669"/>
                  <a:pt x="793879" y="1912589"/>
                </a:cubicBezTo>
                <a:lnTo>
                  <a:pt x="783922" y="2019516"/>
                </a:lnTo>
                <a:lnTo>
                  <a:pt x="695656" y="2019516"/>
                </a:lnTo>
                <a:lnTo>
                  <a:pt x="706503" y="1907657"/>
                </a:lnTo>
                <a:cubicBezTo>
                  <a:pt x="742359" y="1644391"/>
                  <a:pt x="847713" y="1408633"/>
                  <a:pt x="1020423" y="1199594"/>
                </a:cubicBezTo>
                <a:cubicBezTo>
                  <a:pt x="1090219" y="1115153"/>
                  <a:pt x="1170003" y="1041037"/>
                  <a:pt x="1257080" y="974551"/>
                </a:cubicBezTo>
                <a:cubicBezTo>
                  <a:pt x="1264234" y="969080"/>
                  <a:pt x="1269802" y="966653"/>
                  <a:pt x="1274691" y="967467"/>
                </a:cubicBezTo>
                <a:close/>
                <a:moveTo>
                  <a:pt x="2496958" y="217096"/>
                </a:moveTo>
                <a:cubicBezTo>
                  <a:pt x="2500210" y="217298"/>
                  <a:pt x="2504358" y="218094"/>
                  <a:pt x="2509772" y="219244"/>
                </a:cubicBezTo>
                <a:cubicBezTo>
                  <a:pt x="2593540" y="236974"/>
                  <a:pt x="2675399" y="261268"/>
                  <a:pt x="2755800" y="290499"/>
                </a:cubicBezTo>
                <a:cubicBezTo>
                  <a:pt x="2801919" y="307275"/>
                  <a:pt x="2847253" y="326070"/>
                  <a:pt x="2892195" y="345933"/>
                </a:cubicBezTo>
                <a:cubicBezTo>
                  <a:pt x="2906558" y="352272"/>
                  <a:pt x="2909924" y="358725"/>
                  <a:pt x="2902799" y="373369"/>
                </a:cubicBezTo>
                <a:cubicBezTo>
                  <a:pt x="2883386" y="413148"/>
                  <a:pt x="2865768" y="453769"/>
                  <a:pt x="2846524" y="493605"/>
                </a:cubicBezTo>
                <a:cubicBezTo>
                  <a:pt x="2840128" y="506846"/>
                  <a:pt x="2841811" y="513466"/>
                  <a:pt x="2855501" y="520255"/>
                </a:cubicBezTo>
                <a:cubicBezTo>
                  <a:pt x="2890231" y="537424"/>
                  <a:pt x="2924007" y="556556"/>
                  <a:pt x="2958457" y="574399"/>
                </a:cubicBezTo>
                <a:cubicBezTo>
                  <a:pt x="2970183" y="580514"/>
                  <a:pt x="2972764" y="587303"/>
                  <a:pt x="2965302" y="598748"/>
                </a:cubicBezTo>
                <a:cubicBezTo>
                  <a:pt x="2956717" y="611933"/>
                  <a:pt x="2948582" y="625567"/>
                  <a:pt x="2941624" y="639650"/>
                </a:cubicBezTo>
                <a:cubicBezTo>
                  <a:pt x="2934387" y="654350"/>
                  <a:pt x="2926532" y="656426"/>
                  <a:pt x="2911888" y="648123"/>
                </a:cubicBezTo>
                <a:cubicBezTo>
                  <a:pt x="2814094" y="592520"/>
                  <a:pt x="2711475" y="547860"/>
                  <a:pt x="2604312" y="513523"/>
                </a:cubicBezTo>
                <a:cubicBezTo>
                  <a:pt x="2516393" y="485357"/>
                  <a:pt x="2426735" y="464879"/>
                  <a:pt x="2335337" y="451525"/>
                </a:cubicBezTo>
                <a:cubicBezTo>
                  <a:pt x="2318730" y="449113"/>
                  <a:pt x="2311604" y="453376"/>
                  <a:pt x="2310874" y="470152"/>
                </a:cubicBezTo>
                <a:cubicBezTo>
                  <a:pt x="2310201" y="485245"/>
                  <a:pt x="2308742" y="500394"/>
                  <a:pt x="2306498" y="515374"/>
                </a:cubicBezTo>
                <a:cubicBezTo>
                  <a:pt x="2304310" y="530018"/>
                  <a:pt x="2309696" y="535741"/>
                  <a:pt x="2324340" y="537761"/>
                </a:cubicBezTo>
                <a:cubicBezTo>
                  <a:pt x="2403731" y="548758"/>
                  <a:pt x="2481606" y="566600"/>
                  <a:pt x="2558305" y="589940"/>
                </a:cubicBezTo>
                <a:cubicBezTo>
                  <a:pt x="2605041" y="604134"/>
                  <a:pt x="2605322" y="603967"/>
                  <a:pt x="2589499" y="649357"/>
                </a:cubicBezTo>
                <a:cubicBezTo>
                  <a:pt x="2574183" y="693176"/>
                  <a:pt x="2580859" y="688071"/>
                  <a:pt x="2539004" y="675165"/>
                </a:cubicBezTo>
                <a:cubicBezTo>
                  <a:pt x="2326584" y="609745"/>
                  <a:pt x="2110293" y="592689"/>
                  <a:pt x="1890075" y="622538"/>
                </a:cubicBezTo>
                <a:cubicBezTo>
                  <a:pt x="1872682" y="624894"/>
                  <a:pt x="1866566" y="631009"/>
                  <a:pt x="1871223" y="648234"/>
                </a:cubicBezTo>
                <a:cubicBezTo>
                  <a:pt x="1874757" y="661083"/>
                  <a:pt x="1876609" y="674380"/>
                  <a:pt x="1879134" y="687453"/>
                </a:cubicBezTo>
                <a:cubicBezTo>
                  <a:pt x="1881434" y="699460"/>
                  <a:pt x="1882332" y="712140"/>
                  <a:pt x="1900622" y="709559"/>
                </a:cubicBezTo>
                <a:cubicBezTo>
                  <a:pt x="1908085" y="708493"/>
                  <a:pt x="1909993" y="715787"/>
                  <a:pt x="1910834" y="722127"/>
                </a:cubicBezTo>
                <a:cubicBezTo>
                  <a:pt x="1913078" y="738903"/>
                  <a:pt x="1914705" y="755847"/>
                  <a:pt x="1917847" y="772511"/>
                </a:cubicBezTo>
                <a:cubicBezTo>
                  <a:pt x="1920933" y="788725"/>
                  <a:pt x="1915154" y="795234"/>
                  <a:pt x="1898883" y="797535"/>
                </a:cubicBezTo>
                <a:cubicBezTo>
                  <a:pt x="1836998" y="806231"/>
                  <a:pt x="1776234" y="820369"/>
                  <a:pt x="1716369" y="838492"/>
                </a:cubicBezTo>
                <a:cubicBezTo>
                  <a:pt x="1654763" y="857119"/>
                  <a:pt x="1595010" y="880459"/>
                  <a:pt x="1536491" y="907278"/>
                </a:cubicBezTo>
                <a:cubicBezTo>
                  <a:pt x="1521679" y="914067"/>
                  <a:pt x="1518874" y="921081"/>
                  <a:pt x="1527851" y="934658"/>
                </a:cubicBezTo>
                <a:cubicBezTo>
                  <a:pt x="1535818" y="946778"/>
                  <a:pt x="1542943" y="959626"/>
                  <a:pt x="1548890" y="972867"/>
                </a:cubicBezTo>
                <a:cubicBezTo>
                  <a:pt x="1555848" y="988464"/>
                  <a:pt x="1564320" y="990878"/>
                  <a:pt x="1579974" y="983359"/>
                </a:cubicBezTo>
                <a:cubicBezTo>
                  <a:pt x="1665031" y="942457"/>
                  <a:pt x="1754016" y="911991"/>
                  <a:pt x="1846648" y="894487"/>
                </a:cubicBezTo>
                <a:cubicBezTo>
                  <a:pt x="2253309" y="817676"/>
                  <a:pt x="2612840" y="915414"/>
                  <a:pt x="2924512" y="1188092"/>
                </a:cubicBezTo>
                <a:cubicBezTo>
                  <a:pt x="2950097" y="1210422"/>
                  <a:pt x="2974671" y="1233931"/>
                  <a:pt x="2997002" y="1259516"/>
                </a:cubicBezTo>
                <a:cubicBezTo>
                  <a:pt x="3007269" y="1271298"/>
                  <a:pt x="3014507" y="1269896"/>
                  <a:pt x="3025167" y="1260245"/>
                </a:cubicBezTo>
                <a:cubicBezTo>
                  <a:pt x="3057036" y="1231294"/>
                  <a:pt x="3089690" y="1203240"/>
                  <a:pt x="3122119" y="1174963"/>
                </a:cubicBezTo>
                <a:cubicBezTo>
                  <a:pt x="3139961" y="1159422"/>
                  <a:pt x="3140634" y="1159478"/>
                  <a:pt x="3156513" y="1177713"/>
                </a:cubicBezTo>
                <a:cubicBezTo>
                  <a:pt x="3264686" y="1301876"/>
                  <a:pt x="3349127" y="1440403"/>
                  <a:pt x="3408937" y="1593855"/>
                </a:cubicBezTo>
                <a:cubicBezTo>
                  <a:pt x="3418194" y="1617757"/>
                  <a:pt x="3418194" y="1617757"/>
                  <a:pt x="3442824" y="1609733"/>
                </a:cubicBezTo>
                <a:cubicBezTo>
                  <a:pt x="3456066" y="1605412"/>
                  <a:pt x="3469139" y="1600363"/>
                  <a:pt x="3482604" y="1596885"/>
                </a:cubicBezTo>
                <a:cubicBezTo>
                  <a:pt x="3496968" y="1593125"/>
                  <a:pt x="3498539" y="1585888"/>
                  <a:pt x="3493545" y="1572815"/>
                </a:cubicBezTo>
                <a:cubicBezTo>
                  <a:pt x="3462743" y="1492190"/>
                  <a:pt x="3425095" y="1414931"/>
                  <a:pt x="3381051" y="1340758"/>
                </a:cubicBezTo>
                <a:cubicBezTo>
                  <a:pt x="3367193" y="1317362"/>
                  <a:pt x="3367193" y="1317418"/>
                  <a:pt x="3389580" y="1303335"/>
                </a:cubicBezTo>
                <a:cubicBezTo>
                  <a:pt x="3400856" y="1296209"/>
                  <a:pt x="3412695" y="1289870"/>
                  <a:pt x="3423356" y="1281958"/>
                </a:cubicBezTo>
                <a:cubicBezTo>
                  <a:pt x="3436092" y="1272476"/>
                  <a:pt x="3443274" y="1274384"/>
                  <a:pt x="3451634" y="1288467"/>
                </a:cubicBezTo>
                <a:cubicBezTo>
                  <a:pt x="3499156" y="1368363"/>
                  <a:pt x="3540113" y="1451400"/>
                  <a:pt x="3573273" y="1538253"/>
                </a:cubicBezTo>
                <a:cubicBezTo>
                  <a:pt x="3582923" y="1563557"/>
                  <a:pt x="3582979" y="1563557"/>
                  <a:pt x="3608170" y="1555309"/>
                </a:cubicBezTo>
                <a:cubicBezTo>
                  <a:pt x="3620290" y="1551326"/>
                  <a:pt x="3632129" y="1546557"/>
                  <a:pt x="3644472" y="1543527"/>
                </a:cubicBezTo>
                <a:cubicBezTo>
                  <a:pt x="3660686" y="1539544"/>
                  <a:pt x="3663885" y="1531969"/>
                  <a:pt x="3657769" y="1516091"/>
                </a:cubicBezTo>
                <a:cubicBezTo>
                  <a:pt x="3628200" y="1439618"/>
                  <a:pt x="3594424" y="1365220"/>
                  <a:pt x="3554476" y="1293628"/>
                </a:cubicBezTo>
                <a:cubicBezTo>
                  <a:pt x="3490067" y="1178274"/>
                  <a:pt x="3413481" y="1071671"/>
                  <a:pt x="3323710" y="974718"/>
                </a:cubicBezTo>
                <a:cubicBezTo>
                  <a:pt x="3311984" y="962095"/>
                  <a:pt x="3310693" y="953623"/>
                  <a:pt x="3324552" y="942626"/>
                </a:cubicBezTo>
                <a:cubicBezTo>
                  <a:pt x="3335942" y="933593"/>
                  <a:pt x="3346770" y="923606"/>
                  <a:pt x="3356421" y="912833"/>
                </a:cubicBezTo>
                <a:cubicBezTo>
                  <a:pt x="3367754" y="900153"/>
                  <a:pt x="3375721" y="901444"/>
                  <a:pt x="3386887" y="913843"/>
                </a:cubicBezTo>
                <a:cubicBezTo>
                  <a:pt x="3442600" y="975616"/>
                  <a:pt x="3494892" y="1040026"/>
                  <a:pt x="3541965" y="1108589"/>
                </a:cubicBezTo>
                <a:cubicBezTo>
                  <a:pt x="3671403" y="1297276"/>
                  <a:pt x="3761622" y="1503074"/>
                  <a:pt x="3809930" y="1726883"/>
                </a:cubicBezTo>
                <a:cubicBezTo>
                  <a:pt x="3813689" y="1744333"/>
                  <a:pt x="3820029" y="1751009"/>
                  <a:pt x="3837984" y="1745959"/>
                </a:cubicBezTo>
                <a:cubicBezTo>
                  <a:pt x="3851953" y="1742032"/>
                  <a:pt x="3866429" y="1739676"/>
                  <a:pt x="3880848" y="1737993"/>
                </a:cubicBezTo>
                <a:cubicBezTo>
                  <a:pt x="3896109" y="1736198"/>
                  <a:pt x="3899644" y="1729240"/>
                  <a:pt x="3896447" y="1714652"/>
                </a:cubicBezTo>
                <a:cubicBezTo>
                  <a:pt x="3880512" y="1642331"/>
                  <a:pt x="3860707" y="1571188"/>
                  <a:pt x="3836637" y="1501167"/>
                </a:cubicBezTo>
                <a:cubicBezTo>
                  <a:pt x="3824798" y="1466717"/>
                  <a:pt x="3821376" y="1470196"/>
                  <a:pt x="3857284" y="1456786"/>
                </a:cubicBezTo>
                <a:cubicBezTo>
                  <a:pt x="3859528" y="1455889"/>
                  <a:pt x="3861829" y="1455160"/>
                  <a:pt x="3864129" y="1454318"/>
                </a:cubicBezTo>
                <a:cubicBezTo>
                  <a:pt x="3906939" y="1439057"/>
                  <a:pt x="3907106" y="1439000"/>
                  <a:pt x="3921525" y="1481305"/>
                </a:cubicBezTo>
                <a:cubicBezTo>
                  <a:pt x="3954853" y="1579043"/>
                  <a:pt x="3979990" y="1678856"/>
                  <a:pt x="3997102" y="1780690"/>
                </a:cubicBezTo>
                <a:cubicBezTo>
                  <a:pt x="4001254" y="1805489"/>
                  <a:pt x="4000860" y="1806050"/>
                  <a:pt x="3976622" y="1810258"/>
                </a:cubicBezTo>
                <a:cubicBezTo>
                  <a:pt x="3935440" y="1817440"/>
                  <a:pt x="3894314" y="1824958"/>
                  <a:pt x="3852964" y="1831242"/>
                </a:cubicBezTo>
                <a:cubicBezTo>
                  <a:pt x="3836412" y="1833767"/>
                  <a:pt x="3830745" y="1839882"/>
                  <a:pt x="3833382" y="1857555"/>
                </a:cubicBezTo>
                <a:cubicBezTo>
                  <a:pt x="3841293" y="1910801"/>
                  <a:pt x="3846035" y="1964200"/>
                  <a:pt x="3848321" y="2017719"/>
                </a:cubicBezTo>
                <a:lnTo>
                  <a:pt x="3848323" y="2019516"/>
                </a:lnTo>
                <a:lnTo>
                  <a:pt x="3760285" y="2019516"/>
                </a:lnTo>
                <a:lnTo>
                  <a:pt x="3758424" y="1972013"/>
                </a:lnTo>
                <a:cubicBezTo>
                  <a:pt x="3749953" y="1860417"/>
                  <a:pt x="3729810" y="1750953"/>
                  <a:pt x="3699456" y="1643284"/>
                </a:cubicBezTo>
                <a:cubicBezTo>
                  <a:pt x="3694967" y="1627351"/>
                  <a:pt x="3688291" y="1623479"/>
                  <a:pt x="3672300" y="1628416"/>
                </a:cubicBezTo>
                <a:cubicBezTo>
                  <a:pt x="3604018" y="1649568"/>
                  <a:pt x="3535344" y="1669542"/>
                  <a:pt x="3466839" y="1690133"/>
                </a:cubicBezTo>
                <a:cubicBezTo>
                  <a:pt x="3443891" y="1697034"/>
                  <a:pt x="3443722" y="1697596"/>
                  <a:pt x="3450062" y="1720599"/>
                </a:cubicBezTo>
                <a:cubicBezTo>
                  <a:pt x="3476447" y="1816205"/>
                  <a:pt x="3493804" y="1913105"/>
                  <a:pt x="3500337" y="2011441"/>
                </a:cubicBezTo>
                <a:lnTo>
                  <a:pt x="3500571" y="2019516"/>
                </a:lnTo>
                <a:lnTo>
                  <a:pt x="3412641" y="2019516"/>
                </a:lnTo>
                <a:lnTo>
                  <a:pt x="3408144" y="1938125"/>
                </a:lnTo>
                <a:cubicBezTo>
                  <a:pt x="3380967" y="1719197"/>
                  <a:pt x="3293890" y="1507676"/>
                  <a:pt x="3147031" y="1303616"/>
                </a:cubicBezTo>
                <a:cubicBezTo>
                  <a:pt x="3131994" y="1282688"/>
                  <a:pt x="3131490" y="1283081"/>
                  <a:pt x="3111460" y="1300417"/>
                </a:cubicBezTo>
                <a:cubicBezTo>
                  <a:pt x="3101360" y="1309170"/>
                  <a:pt x="3091822" y="1318652"/>
                  <a:pt x="3080993" y="1326339"/>
                </a:cubicBezTo>
                <a:cubicBezTo>
                  <a:pt x="3067977" y="1335596"/>
                  <a:pt x="3068425" y="1343564"/>
                  <a:pt x="3077907" y="1355907"/>
                </a:cubicBezTo>
                <a:cubicBezTo>
                  <a:pt x="3148938" y="1448315"/>
                  <a:pt x="3205438" y="1549025"/>
                  <a:pt x="3247181" y="1657816"/>
                </a:cubicBezTo>
                <a:cubicBezTo>
                  <a:pt x="3287634" y="1763297"/>
                  <a:pt x="3313121" y="1870278"/>
                  <a:pt x="3323809" y="1978725"/>
                </a:cubicBezTo>
                <a:lnTo>
                  <a:pt x="3325043" y="2019516"/>
                </a:lnTo>
                <a:lnTo>
                  <a:pt x="3238338" y="2019516"/>
                </a:lnTo>
                <a:lnTo>
                  <a:pt x="3237300" y="1988291"/>
                </a:lnTo>
                <a:cubicBezTo>
                  <a:pt x="3223701" y="1846597"/>
                  <a:pt x="3183725" y="1710837"/>
                  <a:pt x="3118248" y="1580726"/>
                </a:cubicBezTo>
                <a:cubicBezTo>
                  <a:pt x="3110562" y="1565409"/>
                  <a:pt x="3103548" y="1563894"/>
                  <a:pt x="3089241" y="1572478"/>
                </a:cubicBezTo>
                <a:cubicBezTo>
                  <a:pt x="3051818" y="1594921"/>
                  <a:pt x="3013329" y="1615568"/>
                  <a:pt x="2975794" y="1637786"/>
                </a:cubicBezTo>
                <a:cubicBezTo>
                  <a:pt x="2962721" y="1645529"/>
                  <a:pt x="2955314" y="1645249"/>
                  <a:pt x="2947179" y="1630661"/>
                </a:cubicBezTo>
                <a:cubicBezTo>
                  <a:pt x="2852583" y="1461724"/>
                  <a:pt x="2719779" y="1331556"/>
                  <a:pt x="2548823" y="1240608"/>
                </a:cubicBezTo>
                <a:cubicBezTo>
                  <a:pt x="2536367" y="1233987"/>
                  <a:pt x="2533337" y="1227647"/>
                  <a:pt x="2540463" y="1215191"/>
                </a:cubicBezTo>
                <a:cubicBezTo>
                  <a:pt x="2548598" y="1200997"/>
                  <a:pt x="2556060" y="1186353"/>
                  <a:pt x="2562456" y="1171316"/>
                </a:cubicBezTo>
                <a:cubicBezTo>
                  <a:pt x="2568460" y="1157177"/>
                  <a:pt x="2575809" y="1155887"/>
                  <a:pt x="2588994" y="1162956"/>
                </a:cubicBezTo>
                <a:cubicBezTo>
                  <a:pt x="2659240" y="1200604"/>
                  <a:pt x="2724885" y="1244928"/>
                  <a:pt x="2785480" y="1296771"/>
                </a:cubicBezTo>
                <a:cubicBezTo>
                  <a:pt x="2859653" y="1360171"/>
                  <a:pt x="2924007" y="1432437"/>
                  <a:pt x="2977814" y="1513791"/>
                </a:cubicBezTo>
                <a:cubicBezTo>
                  <a:pt x="2986902" y="1527592"/>
                  <a:pt x="2994814" y="1530062"/>
                  <a:pt x="3008279" y="1520636"/>
                </a:cubicBezTo>
                <a:cubicBezTo>
                  <a:pt x="3020678" y="1511939"/>
                  <a:pt x="3033807" y="1504196"/>
                  <a:pt x="3047274" y="1497295"/>
                </a:cubicBezTo>
                <a:cubicBezTo>
                  <a:pt x="3060738" y="1490394"/>
                  <a:pt x="3062254" y="1483269"/>
                  <a:pt x="3053670" y="1470476"/>
                </a:cubicBezTo>
                <a:cubicBezTo>
                  <a:pt x="3015012" y="1412967"/>
                  <a:pt x="2972539" y="1358488"/>
                  <a:pt x="2924231" y="1308889"/>
                </a:cubicBezTo>
                <a:cubicBezTo>
                  <a:pt x="2722809" y="1102080"/>
                  <a:pt x="2478465" y="984650"/>
                  <a:pt x="2190750" y="958896"/>
                </a:cubicBezTo>
                <a:cubicBezTo>
                  <a:pt x="2080108" y="949022"/>
                  <a:pt x="1970363" y="957270"/>
                  <a:pt x="1861741" y="980161"/>
                </a:cubicBezTo>
                <a:cubicBezTo>
                  <a:pt x="1839018" y="984930"/>
                  <a:pt x="1839018" y="985267"/>
                  <a:pt x="1845526" y="1007821"/>
                </a:cubicBezTo>
                <a:cubicBezTo>
                  <a:pt x="1849004" y="1020052"/>
                  <a:pt x="1852539" y="1032284"/>
                  <a:pt x="1856242" y="1044459"/>
                </a:cubicBezTo>
                <a:cubicBezTo>
                  <a:pt x="1859496" y="1055231"/>
                  <a:pt x="1860619" y="1067407"/>
                  <a:pt x="1876890" y="1067463"/>
                </a:cubicBezTo>
                <a:cubicBezTo>
                  <a:pt x="1883286" y="1067463"/>
                  <a:pt x="1883791" y="1075149"/>
                  <a:pt x="1884913" y="1080311"/>
                </a:cubicBezTo>
                <a:cubicBezTo>
                  <a:pt x="1888560" y="1096863"/>
                  <a:pt x="1891365" y="1113639"/>
                  <a:pt x="1895573" y="1130078"/>
                </a:cubicBezTo>
                <a:cubicBezTo>
                  <a:pt x="1899220" y="1144329"/>
                  <a:pt x="1894732" y="1150949"/>
                  <a:pt x="1880200" y="1154148"/>
                </a:cubicBezTo>
                <a:cubicBezTo>
                  <a:pt x="1810684" y="1169520"/>
                  <a:pt x="1744029" y="1193310"/>
                  <a:pt x="1679787" y="1224000"/>
                </a:cubicBezTo>
                <a:cubicBezTo>
                  <a:pt x="1612235" y="1256261"/>
                  <a:pt x="1549620" y="1296378"/>
                  <a:pt x="1490708" y="1342553"/>
                </a:cubicBezTo>
                <a:cubicBezTo>
                  <a:pt x="1476513" y="1353606"/>
                  <a:pt x="1476625" y="1361181"/>
                  <a:pt x="1488015" y="1374197"/>
                </a:cubicBezTo>
                <a:cubicBezTo>
                  <a:pt x="1516685" y="1407075"/>
                  <a:pt x="1543504" y="1441581"/>
                  <a:pt x="1572118" y="1474517"/>
                </a:cubicBezTo>
                <a:cubicBezTo>
                  <a:pt x="1582610" y="1486579"/>
                  <a:pt x="1581545" y="1493480"/>
                  <a:pt x="1569875" y="1503972"/>
                </a:cubicBezTo>
                <a:cubicBezTo>
                  <a:pt x="1425344" y="1633523"/>
                  <a:pt x="1338266" y="1794436"/>
                  <a:pt x="1309148" y="1986432"/>
                </a:cubicBezTo>
                <a:lnTo>
                  <a:pt x="1305439" y="2019516"/>
                </a:lnTo>
                <a:lnTo>
                  <a:pt x="1217669" y="2019516"/>
                </a:lnTo>
                <a:lnTo>
                  <a:pt x="1236938" y="1898682"/>
                </a:lnTo>
                <a:cubicBezTo>
                  <a:pt x="1273352" y="1744838"/>
                  <a:pt x="1345785" y="1610238"/>
                  <a:pt x="1453902" y="1495051"/>
                </a:cubicBezTo>
                <a:cubicBezTo>
                  <a:pt x="1466526" y="1481641"/>
                  <a:pt x="1466919" y="1473001"/>
                  <a:pt x="1453397" y="1461163"/>
                </a:cubicBezTo>
                <a:cubicBezTo>
                  <a:pt x="1442513" y="1451625"/>
                  <a:pt x="1432694" y="1440684"/>
                  <a:pt x="1423548" y="1429406"/>
                </a:cubicBezTo>
                <a:cubicBezTo>
                  <a:pt x="1413618" y="1417232"/>
                  <a:pt x="1406211" y="1418858"/>
                  <a:pt x="1396000" y="1429631"/>
                </a:cubicBezTo>
                <a:cubicBezTo>
                  <a:pt x="1329233" y="1500100"/>
                  <a:pt x="1273407" y="1578257"/>
                  <a:pt x="1230037" y="1665110"/>
                </a:cubicBezTo>
                <a:cubicBezTo>
                  <a:pt x="1182697" y="1759853"/>
                  <a:pt x="1152265" y="1858308"/>
                  <a:pt x="1137508" y="1957178"/>
                </a:cubicBezTo>
                <a:lnTo>
                  <a:pt x="1131469" y="2019516"/>
                </a:lnTo>
                <a:lnTo>
                  <a:pt x="1045261" y="2019516"/>
                </a:lnTo>
                <a:lnTo>
                  <a:pt x="1047017" y="1979812"/>
                </a:lnTo>
                <a:cubicBezTo>
                  <a:pt x="1049654" y="1955742"/>
                  <a:pt x="1049037" y="1954452"/>
                  <a:pt x="1024799" y="1950693"/>
                </a:cubicBezTo>
                <a:cubicBezTo>
                  <a:pt x="1007463" y="1947999"/>
                  <a:pt x="987993" y="1939471"/>
                  <a:pt x="973125" y="1944409"/>
                </a:cubicBezTo>
                <a:cubicBezTo>
                  <a:pt x="948550" y="1952600"/>
                  <a:pt x="926894" y="1943679"/>
                  <a:pt x="904002" y="1943006"/>
                </a:cubicBezTo>
                <a:cubicBezTo>
                  <a:pt x="900411" y="1942893"/>
                  <a:pt x="896820" y="1941659"/>
                  <a:pt x="893229" y="1941267"/>
                </a:cubicBezTo>
                <a:cubicBezTo>
                  <a:pt x="881727" y="1940033"/>
                  <a:pt x="877969" y="1934085"/>
                  <a:pt x="879651" y="1922640"/>
                </a:cubicBezTo>
                <a:cubicBezTo>
                  <a:pt x="890985" y="1845662"/>
                  <a:pt x="909219" y="1770422"/>
                  <a:pt x="934804" y="1696923"/>
                </a:cubicBezTo>
                <a:cubicBezTo>
                  <a:pt x="939125" y="1684523"/>
                  <a:pt x="945520" y="1680764"/>
                  <a:pt x="957976" y="1685758"/>
                </a:cubicBezTo>
                <a:cubicBezTo>
                  <a:pt x="973742" y="1692098"/>
                  <a:pt x="989676" y="1698045"/>
                  <a:pt x="1005891" y="1702982"/>
                </a:cubicBezTo>
                <a:cubicBezTo>
                  <a:pt x="1018796" y="1706909"/>
                  <a:pt x="1021545" y="1713194"/>
                  <a:pt x="1016944" y="1725818"/>
                </a:cubicBezTo>
                <a:cubicBezTo>
                  <a:pt x="1003872" y="1761670"/>
                  <a:pt x="993828" y="1798532"/>
                  <a:pt x="984346" y="1835562"/>
                </a:cubicBezTo>
                <a:cubicBezTo>
                  <a:pt x="980531" y="1850487"/>
                  <a:pt x="984683" y="1856882"/>
                  <a:pt x="999832" y="1858341"/>
                </a:cubicBezTo>
                <a:cubicBezTo>
                  <a:pt x="1013690" y="1859688"/>
                  <a:pt x="1027380" y="1862718"/>
                  <a:pt x="1041126" y="1864850"/>
                </a:cubicBezTo>
                <a:cubicBezTo>
                  <a:pt x="1065309" y="1868608"/>
                  <a:pt x="1065420" y="1868608"/>
                  <a:pt x="1071536" y="1844034"/>
                </a:cubicBezTo>
                <a:cubicBezTo>
                  <a:pt x="1094035" y="1753478"/>
                  <a:pt x="1127699" y="1667243"/>
                  <a:pt x="1173818" y="1586224"/>
                </a:cubicBezTo>
                <a:cubicBezTo>
                  <a:pt x="1307016" y="1352260"/>
                  <a:pt x="1500583" y="1189944"/>
                  <a:pt x="1754241" y="1099500"/>
                </a:cubicBezTo>
                <a:cubicBezTo>
                  <a:pt x="1778703" y="1090747"/>
                  <a:pt x="1778759" y="1091027"/>
                  <a:pt x="1771746" y="1066678"/>
                </a:cubicBezTo>
                <a:cubicBezTo>
                  <a:pt x="1767874" y="1053324"/>
                  <a:pt x="1763386" y="1040083"/>
                  <a:pt x="1760244" y="1026505"/>
                </a:cubicBezTo>
                <a:cubicBezTo>
                  <a:pt x="1756990" y="1012703"/>
                  <a:pt x="1750370" y="1009336"/>
                  <a:pt x="1736735" y="1013937"/>
                </a:cubicBezTo>
                <a:cubicBezTo>
                  <a:pt x="1695890" y="1027739"/>
                  <a:pt x="1655942" y="1043561"/>
                  <a:pt x="1616891" y="1061740"/>
                </a:cubicBezTo>
                <a:cubicBezTo>
                  <a:pt x="1495870" y="1118015"/>
                  <a:pt x="1388033" y="1193366"/>
                  <a:pt x="1293549" y="1287513"/>
                </a:cubicBezTo>
                <a:cubicBezTo>
                  <a:pt x="1280758" y="1300250"/>
                  <a:pt x="1272398" y="1302325"/>
                  <a:pt x="1260167" y="1288017"/>
                </a:cubicBezTo>
                <a:cubicBezTo>
                  <a:pt x="1250796" y="1277021"/>
                  <a:pt x="1239799" y="1267147"/>
                  <a:pt x="1228410" y="1258170"/>
                </a:cubicBezTo>
                <a:cubicBezTo>
                  <a:pt x="1215561" y="1248013"/>
                  <a:pt x="1216459" y="1240215"/>
                  <a:pt x="1227849" y="1229106"/>
                </a:cubicBezTo>
                <a:cubicBezTo>
                  <a:pt x="1297589" y="1161161"/>
                  <a:pt x="1372997" y="1100566"/>
                  <a:pt x="1456034" y="1049621"/>
                </a:cubicBezTo>
                <a:cubicBezTo>
                  <a:pt x="1484817" y="1031947"/>
                  <a:pt x="1485154" y="1037166"/>
                  <a:pt x="1467367" y="1004624"/>
                </a:cubicBezTo>
                <a:cubicBezTo>
                  <a:pt x="1462093" y="995029"/>
                  <a:pt x="1456820" y="985492"/>
                  <a:pt x="1451545" y="975953"/>
                </a:cubicBezTo>
                <a:cubicBezTo>
                  <a:pt x="1446496" y="966920"/>
                  <a:pt x="1442680" y="956764"/>
                  <a:pt x="1428430" y="964282"/>
                </a:cubicBezTo>
                <a:cubicBezTo>
                  <a:pt x="1422033" y="967650"/>
                  <a:pt x="1419228" y="960243"/>
                  <a:pt x="1416479" y="955811"/>
                </a:cubicBezTo>
                <a:cubicBezTo>
                  <a:pt x="1407165" y="940830"/>
                  <a:pt x="1399030" y="925176"/>
                  <a:pt x="1388874" y="910869"/>
                </a:cubicBezTo>
                <a:cubicBezTo>
                  <a:pt x="1379112" y="897067"/>
                  <a:pt x="1383432" y="890391"/>
                  <a:pt x="1396729" y="882760"/>
                </a:cubicBezTo>
                <a:cubicBezTo>
                  <a:pt x="1514216" y="815376"/>
                  <a:pt x="1638549" y="765161"/>
                  <a:pt x="1770231" y="733348"/>
                </a:cubicBezTo>
                <a:cubicBezTo>
                  <a:pt x="1798003" y="726616"/>
                  <a:pt x="1798059" y="726671"/>
                  <a:pt x="1792673" y="698449"/>
                </a:cubicBezTo>
                <a:cubicBezTo>
                  <a:pt x="1790654" y="687734"/>
                  <a:pt x="1788578" y="677018"/>
                  <a:pt x="1786502" y="666301"/>
                </a:cubicBezTo>
                <a:cubicBezTo>
                  <a:pt x="1781901" y="642456"/>
                  <a:pt x="1781397" y="642062"/>
                  <a:pt x="1758224" y="647449"/>
                </a:cubicBezTo>
                <a:cubicBezTo>
                  <a:pt x="1680124" y="665627"/>
                  <a:pt x="1603818" y="689529"/>
                  <a:pt x="1529983" y="720780"/>
                </a:cubicBezTo>
                <a:cubicBezTo>
                  <a:pt x="1197719" y="861552"/>
                  <a:pt x="946755" y="1091533"/>
                  <a:pt x="776247" y="1409489"/>
                </a:cubicBezTo>
                <a:cubicBezTo>
                  <a:pt x="765081" y="1430361"/>
                  <a:pt x="765250" y="1430472"/>
                  <a:pt x="743649" y="1419700"/>
                </a:cubicBezTo>
                <a:cubicBezTo>
                  <a:pt x="732820" y="1414314"/>
                  <a:pt x="721992" y="1408815"/>
                  <a:pt x="711164" y="1403373"/>
                </a:cubicBezTo>
                <a:cubicBezTo>
                  <a:pt x="687711" y="1391534"/>
                  <a:pt x="687599" y="1391478"/>
                  <a:pt x="699381" y="1368867"/>
                </a:cubicBezTo>
                <a:cubicBezTo>
                  <a:pt x="743200" y="1284764"/>
                  <a:pt x="794538" y="1205541"/>
                  <a:pt x="852720" y="1130695"/>
                </a:cubicBezTo>
                <a:cubicBezTo>
                  <a:pt x="879034" y="1096807"/>
                  <a:pt x="877744" y="1105559"/>
                  <a:pt x="848007" y="1079751"/>
                </a:cubicBezTo>
                <a:cubicBezTo>
                  <a:pt x="818720" y="1054334"/>
                  <a:pt x="789207" y="1029142"/>
                  <a:pt x="758910" y="1004904"/>
                </a:cubicBezTo>
                <a:cubicBezTo>
                  <a:pt x="746118" y="994636"/>
                  <a:pt x="744996" y="987399"/>
                  <a:pt x="755993" y="974438"/>
                </a:cubicBezTo>
                <a:cubicBezTo>
                  <a:pt x="828426" y="889268"/>
                  <a:pt x="907256" y="810663"/>
                  <a:pt x="994053" y="740081"/>
                </a:cubicBezTo>
                <a:cubicBezTo>
                  <a:pt x="1014869" y="723193"/>
                  <a:pt x="1014869" y="723193"/>
                  <a:pt x="998878" y="701704"/>
                </a:cubicBezTo>
                <a:cubicBezTo>
                  <a:pt x="990910" y="690987"/>
                  <a:pt x="982326" y="680664"/>
                  <a:pt x="975145" y="669499"/>
                </a:cubicBezTo>
                <a:cubicBezTo>
                  <a:pt x="966897" y="656650"/>
                  <a:pt x="959155" y="656370"/>
                  <a:pt x="947484" y="665908"/>
                </a:cubicBezTo>
                <a:cubicBezTo>
                  <a:pt x="907200" y="699011"/>
                  <a:pt x="867645" y="732955"/>
                  <a:pt x="829997" y="769032"/>
                </a:cubicBezTo>
                <a:cubicBezTo>
                  <a:pt x="655955" y="935837"/>
                  <a:pt x="518774" y="1128788"/>
                  <a:pt x="419746" y="1348725"/>
                </a:cubicBezTo>
                <a:cubicBezTo>
                  <a:pt x="409254" y="1372009"/>
                  <a:pt x="409254" y="1372009"/>
                  <a:pt x="385409" y="1361685"/>
                </a:cubicBezTo>
                <a:cubicBezTo>
                  <a:pt x="373177" y="1356412"/>
                  <a:pt x="361227" y="1350409"/>
                  <a:pt x="348659" y="1345976"/>
                </a:cubicBezTo>
                <a:cubicBezTo>
                  <a:pt x="333510" y="1340702"/>
                  <a:pt x="331378" y="1332679"/>
                  <a:pt x="337886" y="1318315"/>
                </a:cubicBezTo>
                <a:cubicBezTo>
                  <a:pt x="371438" y="1244199"/>
                  <a:pt x="408749" y="1172158"/>
                  <a:pt x="451165" y="1102754"/>
                </a:cubicBezTo>
                <a:cubicBezTo>
                  <a:pt x="592778" y="870922"/>
                  <a:pt x="774620" y="676905"/>
                  <a:pt x="996914" y="520592"/>
                </a:cubicBezTo>
                <a:cubicBezTo>
                  <a:pt x="1011558" y="510325"/>
                  <a:pt x="1020142" y="509090"/>
                  <a:pt x="1029400" y="526091"/>
                </a:cubicBezTo>
                <a:cubicBezTo>
                  <a:pt x="1037198" y="540398"/>
                  <a:pt x="1047242" y="553527"/>
                  <a:pt x="1056780" y="566824"/>
                </a:cubicBezTo>
                <a:cubicBezTo>
                  <a:pt x="1063064" y="575633"/>
                  <a:pt x="1062110" y="582141"/>
                  <a:pt x="1052853" y="587808"/>
                </a:cubicBezTo>
                <a:cubicBezTo>
                  <a:pt x="1028334" y="602732"/>
                  <a:pt x="1036133" y="605370"/>
                  <a:pt x="1048308" y="622426"/>
                </a:cubicBezTo>
                <a:cubicBezTo>
                  <a:pt x="1055713" y="632805"/>
                  <a:pt x="1064298" y="642400"/>
                  <a:pt x="1070862" y="653228"/>
                </a:cubicBezTo>
                <a:cubicBezTo>
                  <a:pt x="1079728" y="667760"/>
                  <a:pt x="1087919" y="669275"/>
                  <a:pt x="1102507" y="659007"/>
                </a:cubicBezTo>
                <a:cubicBezTo>
                  <a:pt x="1194017" y="594653"/>
                  <a:pt x="1291474" y="540734"/>
                  <a:pt x="1393868" y="495681"/>
                </a:cubicBezTo>
                <a:cubicBezTo>
                  <a:pt x="1443242" y="473967"/>
                  <a:pt x="1493681" y="454947"/>
                  <a:pt x="1544682" y="437218"/>
                </a:cubicBezTo>
                <a:cubicBezTo>
                  <a:pt x="1559045" y="432224"/>
                  <a:pt x="1566003" y="435367"/>
                  <a:pt x="1569594" y="450066"/>
                </a:cubicBezTo>
                <a:cubicBezTo>
                  <a:pt x="1572904" y="463588"/>
                  <a:pt x="1577898" y="476661"/>
                  <a:pt x="1582162" y="489958"/>
                </a:cubicBezTo>
                <a:cubicBezTo>
                  <a:pt x="1589849" y="514027"/>
                  <a:pt x="1589849" y="514084"/>
                  <a:pt x="1566508" y="521995"/>
                </a:cubicBezTo>
                <a:cubicBezTo>
                  <a:pt x="1454688" y="559755"/>
                  <a:pt x="1348142" y="608960"/>
                  <a:pt x="1246757" y="669331"/>
                </a:cubicBezTo>
                <a:cubicBezTo>
                  <a:pt x="1110979" y="750180"/>
                  <a:pt x="989564" y="848872"/>
                  <a:pt x="881054" y="963665"/>
                </a:cubicBezTo>
                <a:cubicBezTo>
                  <a:pt x="869271" y="976065"/>
                  <a:pt x="867027" y="984313"/>
                  <a:pt x="882288" y="994917"/>
                </a:cubicBezTo>
                <a:cubicBezTo>
                  <a:pt x="894183" y="1003165"/>
                  <a:pt x="905236" y="1012928"/>
                  <a:pt x="915503" y="1023139"/>
                </a:cubicBezTo>
                <a:cubicBezTo>
                  <a:pt x="927174" y="1034753"/>
                  <a:pt x="935534" y="1033799"/>
                  <a:pt x="946587" y="1021511"/>
                </a:cubicBezTo>
                <a:cubicBezTo>
                  <a:pt x="992089" y="970960"/>
                  <a:pt x="1042080" y="925008"/>
                  <a:pt x="1094708" y="882031"/>
                </a:cubicBezTo>
                <a:cubicBezTo>
                  <a:pt x="1343372" y="678981"/>
                  <a:pt x="1626991" y="560203"/>
                  <a:pt x="1946798" y="528615"/>
                </a:cubicBezTo>
                <a:cubicBezTo>
                  <a:pt x="2029612" y="520424"/>
                  <a:pt x="2112537" y="519021"/>
                  <a:pt x="2195520" y="524688"/>
                </a:cubicBezTo>
                <a:cubicBezTo>
                  <a:pt x="2212968" y="525866"/>
                  <a:pt x="2219084" y="519750"/>
                  <a:pt x="2220374" y="502694"/>
                </a:cubicBezTo>
                <a:cubicBezTo>
                  <a:pt x="2223404" y="461624"/>
                  <a:pt x="2227837" y="420610"/>
                  <a:pt x="2232213" y="379653"/>
                </a:cubicBezTo>
                <a:cubicBezTo>
                  <a:pt x="2234906" y="354517"/>
                  <a:pt x="2237094" y="352889"/>
                  <a:pt x="2261557" y="355246"/>
                </a:cubicBezTo>
                <a:cubicBezTo>
                  <a:pt x="2405189" y="369161"/>
                  <a:pt x="2545288" y="399121"/>
                  <a:pt x="2681290" y="447598"/>
                </a:cubicBezTo>
                <a:cubicBezTo>
                  <a:pt x="2702386" y="455116"/>
                  <a:pt x="2723538" y="462634"/>
                  <a:pt x="2744186" y="471386"/>
                </a:cubicBezTo>
                <a:cubicBezTo>
                  <a:pt x="2756697" y="476661"/>
                  <a:pt x="2763038" y="473406"/>
                  <a:pt x="2767694" y="461231"/>
                </a:cubicBezTo>
                <a:cubicBezTo>
                  <a:pt x="2773529" y="445970"/>
                  <a:pt x="2779925" y="430821"/>
                  <a:pt x="2787387" y="416290"/>
                </a:cubicBezTo>
                <a:cubicBezTo>
                  <a:pt x="2794513" y="402431"/>
                  <a:pt x="2790361" y="396036"/>
                  <a:pt x="2776559" y="390706"/>
                </a:cubicBezTo>
                <a:cubicBezTo>
                  <a:pt x="2698514" y="360352"/>
                  <a:pt x="2619180" y="334150"/>
                  <a:pt x="2537714" y="314569"/>
                </a:cubicBezTo>
                <a:cubicBezTo>
                  <a:pt x="2521162" y="310642"/>
                  <a:pt x="2504723" y="306546"/>
                  <a:pt x="2488059" y="303291"/>
                </a:cubicBezTo>
                <a:cubicBezTo>
                  <a:pt x="2474762" y="300654"/>
                  <a:pt x="2469263" y="294595"/>
                  <a:pt x="2473023" y="280512"/>
                </a:cubicBezTo>
                <a:cubicBezTo>
                  <a:pt x="2476781" y="266486"/>
                  <a:pt x="2478914" y="252010"/>
                  <a:pt x="2481944" y="237816"/>
                </a:cubicBezTo>
                <a:cubicBezTo>
                  <a:pt x="2485521" y="221236"/>
                  <a:pt x="2487204" y="216491"/>
                  <a:pt x="2496958" y="217096"/>
                </a:cubicBezTo>
                <a:close/>
                <a:moveTo>
                  <a:pt x="2224884" y="2631"/>
                </a:moveTo>
                <a:cubicBezTo>
                  <a:pt x="2660769" y="24357"/>
                  <a:pt x="3061749" y="180726"/>
                  <a:pt x="3421953" y="473182"/>
                </a:cubicBezTo>
                <a:cubicBezTo>
                  <a:pt x="3845894" y="817452"/>
                  <a:pt x="4102189" y="1264677"/>
                  <a:pt x="4175465" y="1806892"/>
                </a:cubicBezTo>
                <a:lnTo>
                  <a:pt x="4193532" y="2019516"/>
                </a:lnTo>
                <a:lnTo>
                  <a:pt x="4106125" y="2019516"/>
                </a:lnTo>
                <a:lnTo>
                  <a:pt x="4105280" y="1952696"/>
                </a:lnTo>
                <a:cubicBezTo>
                  <a:pt x="4088387" y="1716136"/>
                  <a:pt x="4029938" y="1487631"/>
                  <a:pt x="3930335" y="1266922"/>
                </a:cubicBezTo>
                <a:cubicBezTo>
                  <a:pt x="3922592" y="1249809"/>
                  <a:pt x="3915691" y="1247340"/>
                  <a:pt x="3899364" y="1255644"/>
                </a:cubicBezTo>
                <a:cubicBezTo>
                  <a:pt x="3862109" y="1274552"/>
                  <a:pt x="3823900" y="1291721"/>
                  <a:pt x="3786085" y="1309507"/>
                </a:cubicBezTo>
                <a:cubicBezTo>
                  <a:pt x="3763586" y="1320111"/>
                  <a:pt x="3763361" y="1320167"/>
                  <a:pt x="3752308" y="1297444"/>
                </a:cubicBezTo>
                <a:cubicBezTo>
                  <a:pt x="3656647" y="1100846"/>
                  <a:pt x="3529677" y="927029"/>
                  <a:pt x="3372524" y="775148"/>
                </a:cubicBezTo>
                <a:cubicBezTo>
                  <a:pt x="3329827" y="733853"/>
                  <a:pt x="3284772" y="695196"/>
                  <a:pt x="3238653" y="657661"/>
                </a:cubicBezTo>
                <a:cubicBezTo>
                  <a:pt x="3226029" y="647449"/>
                  <a:pt x="3218510" y="648178"/>
                  <a:pt x="3209983" y="661757"/>
                </a:cubicBezTo>
                <a:cubicBezTo>
                  <a:pt x="3201623" y="675109"/>
                  <a:pt x="3192029" y="687734"/>
                  <a:pt x="3182097" y="699908"/>
                </a:cubicBezTo>
                <a:cubicBezTo>
                  <a:pt x="3173401" y="710513"/>
                  <a:pt x="3173794" y="717863"/>
                  <a:pt x="3185239" y="726671"/>
                </a:cubicBezTo>
                <a:cubicBezTo>
                  <a:pt x="3206336" y="742886"/>
                  <a:pt x="3225972" y="761065"/>
                  <a:pt x="3246900" y="777561"/>
                </a:cubicBezTo>
                <a:cubicBezTo>
                  <a:pt x="3258402" y="786593"/>
                  <a:pt x="3260534" y="794336"/>
                  <a:pt x="3249594" y="805445"/>
                </a:cubicBezTo>
                <a:cubicBezTo>
                  <a:pt x="3237699" y="817509"/>
                  <a:pt x="3226589" y="830469"/>
                  <a:pt x="3215874" y="843598"/>
                </a:cubicBezTo>
                <a:cubicBezTo>
                  <a:pt x="3208074" y="853136"/>
                  <a:pt x="3201679" y="853978"/>
                  <a:pt x="3192029" y="845393"/>
                </a:cubicBezTo>
                <a:cubicBezTo>
                  <a:pt x="3172615" y="828056"/>
                  <a:pt x="3152025" y="812065"/>
                  <a:pt x="3132218" y="795121"/>
                </a:cubicBezTo>
                <a:cubicBezTo>
                  <a:pt x="3123354" y="787491"/>
                  <a:pt x="3116789" y="787884"/>
                  <a:pt x="3110001" y="797758"/>
                </a:cubicBezTo>
                <a:cubicBezTo>
                  <a:pt x="3100350" y="811729"/>
                  <a:pt x="3090756" y="825812"/>
                  <a:pt x="3079647" y="838604"/>
                </a:cubicBezTo>
                <a:cubicBezTo>
                  <a:pt x="3068930" y="850948"/>
                  <a:pt x="3071735" y="858073"/>
                  <a:pt x="3083799" y="867668"/>
                </a:cubicBezTo>
                <a:cubicBezTo>
                  <a:pt x="3181199" y="944814"/>
                  <a:pt x="3267210" y="1033294"/>
                  <a:pt x="3343629" y="1131144"/>
                </a:cubicBezTo>
                <a:cubicBezTo>
                  <a:pt x="3345480" y="1133501"/>
                  <a:pt x="3347331" y="1135913"/>
                  <a:pt x="3349182" y="1138326"/>
                </a:cubicBezTo>
                <a:cubicBezTo>
                  <a:pt x="3363883" y="1157794"/>
                  <a:pt x="3363939" y="1157794"/>
                  <a:pt x="3344750" y="1172102"/>
                </a:cubicBezTo>
                <a:cubicBezTo>
                  <a:pt x="3333081" y="1180798"/>
                  <a:pt x="3320793" y="1188710"/>
                  <a:pt x="3309796" y="1198191"/>
                </a:cubicBezTo>
                <a:cubicBezTo>
                  <a:pt x="3298126" y="1208234"/>
                  <a:pt x="3290888" y="1205822"/>
                  <a:pt x="3282023" y="1194096"/>
                </a:cubicBezTo>
                <a:cubicBezTo>
                  <a:pt x="3238540" y="1136362"/>
                  <a:pt x="3190570" y="1082500"/>
                  <a:pt x="3138839" y="1032116"/>
                </a:cubicBezTo>
                <a:cubicBezTo>
                  <a:pt x="3044131" y="939877"/>
                  <a:pt x="2939212" y="861103"/>
                  <a:pt x="2823688" y="796637"/>
                </a:cubicBezTo>
                <a:cubicBezTo>
                  <a:pt x="2801358" y="784125"/>
                  <a:pt x="2801190" y="784349"/>
                  <a:pt x="2790080" y="806679"/>
                </a:cubicBezTo>
                <a:cubicBezTo>
                  <a:pt x="2783853" y="819135"/>
                  <a:pt x="2778354" y="832039"/>
                  <a:pt x="2771453" y="844103"/>
                </a:cubicBezTo>
                <a:cubicBezTo>
                  <a:pt x="2764047" y="857063"/>
                  <a:pt x="2767189" y="864469"/>
                  <a:pt x="2780094" y="871482"/>
                </a:cubicBezTo>
                <a:cubicBezTo>
                  <a:pt x="2837659" y="902903"/>
                  <a:pt x="2892138" y="939203"/>
                  <a:pt x="2944374" y="978758"/>
                </a:cubicBezTo>
                <a:cubicBezTo>
                  <a:pt x="2977757" y="1004063"/>
                  <a:pt x="3009514" y="1031162"/>
                  <a:pt x="3040989" y="1058766"/>
                </a:cubicBezTo>
                <a:cubicBezTo>
                  <a:pt x="3051088" y="1067631"/>
                  <a:pt x="3052099" y="1074308"/>
                  <a:pt x="3042224" y="1083790"/>
                </a:cubicBezTo>
                <a:cubicBezTo>
                  <a:pt x="3030497" y="1095123"/>
                  <a:pt x="3019108" y="1107074"/>
                  <a:pt x="3008728" y="1119642"/>
                </a:cubicBezTo>
                <a:cubicBezTo>
                  <a:pt x="2998628" y="1131817"/>
                  <a:pt x="2990830" y="1131537"/>
                  <a:pt x="2979104" y="1120876"/>
                </a:cubicBezTo>
                <a:cubicBezTo>
                  <a:pt x="2912505" y="1060281"/>
                  <a:pt x="2840408" y="1007148"/>
                  <a:pt x="2762588" y="961870"/>
                </a:cubicBezTo>
                <a:cubicBezTo>
                  <a:pt x="2571377" y="850555"/>
                  <a:pt x="2365354" y="790072"/>
                  <a:pt x="2143957" y="782553"/>
                </a:cubicBezTo>
                <a:cubicBezTo>
                  <a:pt x="2114221" y="781544"/>
                  <a:pt x="2084597" y="781207"/>
                  <a:pt x="2054915" y="782778"/>
                </a:cubicBezTo>
                <a:cubicBezTo>
                  <a:pt x="2041843" y="783508"/>
                  <a:pt x="2035727" y="778065"/>
                  <a:pt x="2035503" y="765105"/>
                </a:cubicBezTo>
                <a:cubicBezTo>
                  <a:pt x="2035279" y="749339"/>
                  <a:pt x="2035391" y="733517"/>
                  <a:pt x="2034101" y="717863"/>
                </a:cubicBezTo>
                <a:cubicBezTo>
                  <a:pt x="2032698" y="700975"/>
                  <a:pt x="2040216" y="695869"/>
                  <a:pt x="2056207" y="695420"/>
                </a:cubicBezTo>
                <a:cubicBezTo>
                  <a:pt x="2158938" y="692559"/>
                  <a:pt x="2260828" y="700021"/>
                  <a:pt x="2361875" y="719378"/>
                </a:cubicBezTo>
                <a:cubicBezTo>
                  <a:pt x="2466514" y="739464"/>
                  <a:pt x="2567674" y="770491"/>
                  <a:pt x="2664738" y="814422"/>
                </a:cubicBezTo>
                <a:cubicBezTo>
                  <a:pt x="2680560" y="821548"/>
                  <a:pt x="2688920" y="819640"/>
                  <a:pt x="2695148" y="803313"/>
                </a:cubicBezTo>
                <a:cubicBezTo>
                  <a:pt x="2699861" y="790857"/>
                  <a:pt x="2706257" y="779075"/>
                  <a:pt x="2712541" y="767292"/>
                </a:cubicBezTo>
                <a:cubicBezTo>
                  <a:pt x="2718938" y="755230"/>
                  <a:pt x="2724436" y="744458"/>
                  <a:pt x="2706594" y="736715"/>
                </a:cubicBezTo>
                <a:cubicBezTo>
                  <a:pt x="2699076" y="733461"/>
                  <a:pt x="2702779" y="726166"/>
                  <a:pt x="2705079" y="720668"/>
                </a:cubicBezTo>
                <a:cubicBezTo>
                  <a:pt x="2711195" y="706136"/>
                  <a:pt x="2717647" y="691773"/>
                  <a:pt x="2724043" y="677354"/>
                </a:cubicBezTo>
                <a:cubicBezTo>
                  <a:pt x="2733862" y="655248"/>
                  <a:pt x="2734310" y="654968"/>
                  <a:pt x="2755968" y="664898"/>
                </a:cubicBezTo>
                <a:cubicBezTo>
                  <a:pt x="2830982" y="699404"/>
                  <a:pt x="2902910" y="739520"/>
                  <a:pt x="2971698" y="785246"/>
                </a:cubicBezTo>
                <a:cubicBezTo>
                  <a:pt x="2975738" y="787940"/>
                  <a:pt x="2980001" y="790353"/>
                  <a:pt x="2983704" y="793439"/>
                </a:cubicBezTo>
                <a:cubicBezTo>
                  <a:pt x="2994140" y="802191"/>
                  <a:pt x="3001323" y="799273"/>
                  <a:pt x="3008841" y="788781"/>
                </a:cubicBezTo>
                <a:cubicBezTo>
                  <a:pt x="3035772" y="751415"/>
                  <a:pt x="3063320" y="714496"/>
                  <a:pt x="3090644" y="677410"/>
                </a:cubicBezTo>
                <a:cubicBezTo>
                  <a:pt x="3107925" y="653957"/>
                  <a:pt x="3124812" y="630280"/>
                  <a:pt x="3142542" y="607221"/>
                </a:cubicBezTo>
                <a:cubicBezTo>
                  <a:pt x="3150397" y="597009"/>
                  <a:pt x="3148602" y="590838"/>
                  <a:pt x="3138335" y="583824"/>
                </a:cubicBezTo>
                <a:cubicBezTo>
                  <a:pt x="3105232" y="561326"/>
                  <a:pt x="3071735" y="539387"/>
                  <a:pt x="3036894" y="519807"/>
                </a:cubicBezTo>
                <a:cubicBezTo>
                  <a:pt x="3022193" y="511503"/>
                  <a:pt x="3017929" y="503480"/>
                  <a:pt x="3028197" y="488611"/>
                </a:cubicBezTo>
                <a:cubicBezTo>
                  <a:pt x="3037119" y="475651"/>
                  <a:pt x="3044748" y="461736"/>
                  <a:pt x="3051986" y="447765"/>
                </a:cubicBezTo>
                <a:cubicBezTo>
                  <a:pt x="3058214" y="435759"/>
                  <a:pt x="3065227" y="434525"/>
                  <a:pt x="3076617" y="441370"/>
                </a:cubicBezTo>
                <a:cubicBezTo>
                  <a:pt x="3123915" y="469760"/>
                  <a:pt x="3170259" y="499664"/>
                  <a:pt x="3215088" y="531813"/>
                </a:cubicBezTo>
                <a:cubicBezTo>
                  <a:pt x="3456403" y="705014"/>
                  <a:pt x="3648399" y="921922"/>
                  <a:pt x="3791134" y="1182426"/>
                </a:cubicBezTo>
                <a:cubicBezTo>
                  <a:pt x="3804039" y="1205934"/>
                  <a:pt x="3803983" y="1205934"/>
                  <a:pt x="3827828" y="1194432"/>
                </a:cubicBezTo>
                <a:cubicBezTo>
                  <a:pt x="3838207" y="1189438"/>
                  <a:pt x="3848475" y="1184333"/>
                  <a:pt x="3858854" y="1179283"/>
                </a:cubicBezTo>
                <a:cubicBezTo>
                  <a:pt x="3881859" y="1168118"/>
                  <a:pt x="3881971" y="1168062"/>
                  <a:pt x="3869347" y="1144890"/>
                </a:cubicBezTo>
                <a:cubicBezTo>
                  <a:pt x="3812174" y="1039690"/>
                  <a:pt x="3747091" y="939652"/>
                  <a:pt x="3671683" y="846683"/>
                </a:cubicBezTo>
                <a:cubicBezTo>
                  <a:pt x="3369381" y="473911"/>
                  <a:pt x="2984602" y="234000"/>
                  <a:pt x="2515495" y="130427"/>
                </a:cubicBezTo>
                <a:cubicBezTo>
                  <a:pt x="2456864" y="117522"/>
                  <a:pt x="2397503" y="108826"/>
                  <a:pt x="2338030" y="100691"/>
                </a:cubicBezTo>
                <a:cubicBezTo>
                  <a:pt x="2321086" y="98390"/>
                  <a:pt x="2314578" y="104001"/>
                  <a:pt x="2314241" y="120553"/>
                </a:cubicBezTo>
                <a:cubicBezTo>
                  <a:pt x="2313961" y="134411"/>
                  <a:pt x="2311829" y="148269"/>
                  <a:pt x="2310818" y="162183"/>
                </a:cubicBezTo>
                <a:cubicBezTo>
                  <a:pt x="2310145" y="171665"/>
                  <a:pt x="2307900" y="181372"/>
                  <a:pt x="2317719" y="188666"/>
                </a:cubicBezTo>
                <a:cubicBezTo>
                  <a:pt x="2321871" y="191695"/>
                  <a:pt x="2320076" y="197699"/>
                  <a:pt x="2319571" y="202468"/>
                </a:cubicBezTo>
                <a:cubicBezTo>
                  <a:pt x="2318000" y="218122"/>
                  <a:pt x="2315307" y="233775"/>
                  <a:pt x="2314914" y="249486"/>
                </a:cubicBezTo>
                <a:cubicBezTo>
                  <a:pt x="2314409" y="266542"/>
                  <a:pt x="2308237" y="272938"/>
                  <a:pt x="2290396" y="270750"/>
                </a:cubicBezTo>
                <a:cubicBezTo>
                  <a:pt x="2244108" y="265083"/>
                  <a:pt x="2197483" y="262838"/>
                  <a:pt x="2150802" y="261268"/>
                </a:cubicBezTo>
                <a:cubicBezTo>
                  <a:pt x="2032305" y="257340"/>
                  <a:pt x="1914649" y="266317"/>
                  <a:pt x="1797667" y="284888"/>
                </a:cubicBezTo>
                <a:cubicBezTo>
                  <a:pt x="1785099" y="286908"/>
                  <a:pt x="1779208" y="291902"/>
                  <a:pt x="1782575" y="305536"/>
                </a:cubicBezTo>
                <a:cubicBezTo>
                  <a:pt x="1786446" y="321414"/>
                  <a:pt x="1789588" y="337517"/>
                  <a:pt x="1792169" y="353675"/>
                </a:cubicBezTo>
                <a:cubicBezTo>
                  <a:pt x="1794413" y="368038"/>
                  <a:pt x="1800865" y="372583"/>
                  <a:pt x="1815790" y="370003"/>
                </a:cubicBezTo>
                <a:cubicBezTo>
                  <a:pt x="1892318" y="356649"/>
                  <a:pt x="1969690" y="350982"/>
                  <a:pt x="2047230" y="347672"/>
                </a:cubicBezTo>
                <a:cubicBezTo>
                  <a:pt x="2080781" y="346213"/>
                  <a:pt x="2081398" y="346718"/>
                  <a:pt x="2081398" y="379147"/>
                </a:cubicBezTo>
                <a:cubicBezTo>
                  <a:pt x="2081454" y="432673"/>
                  <a:pt x="2081454" y="433739"/>
                  <a:pt x="2028490" y="435871"/>
                </a:cubicBezTo>
                <a:cubicBezTo>
                  <a:pt x="1935634" y="439630"/>
                  <a:pt x="1843730" y="450795"/>
                  <a:pt x="1752950" y="470713"/>
                </a:cubicBezTo>
                <a:cubicBezTo>
                  <a:pt x="1735108" y="474585"/>
                  <a:pt x="1727870" y="470040"/>
                  <a:pt x="1724560" y="452142"/>
                </a:cubicBezTo>
                <a:cubicBezTo>
                  <a:pt x="1717042" y="411633"/>
                  <a:pt x="1707896" y="371462"/>
                  <a:pt x="1699369" y="331120"/>
                </a:cubicBezTo>
                <a:cubicBezTo>
                  <a:pt x="1693926" y="305536"/>
                  <a:pt x="1693308" y="305087"/>
                  <a:pt x="1668285" y="311146"/>
                </a:cubicBezTo>
                <a:cubicBezTo>
                  <a:pt x="1514272" y="348457"/>
                  <a:pt x="1367555" y="404563"/>
                  <a:pt x="1228073" y="479803"/>
                </a:cubicBezTo>
                <a:cubicBezTo>
                  <a:pt x="1200806" y="494559"/>
                  <a:pt x="1200749" y="494559"/>
                  <a:pt x="1184927" y="467011"/>
                </a:cubicBezTo>
                <a:cubicBezTo>
                  <a:pt x="1178868" y="456462"/>
                  <a:pt x="1173370" y="445578"/>
                  <a:pt x="1166692" y="435534"/>
                </a:cubicBezTo>
                <a:cubicBezTo>
                  <a:pt x="1158782" y="423640"/>
                  <a:pt x="1161194" y="416851"/>
                  <a:pt x="1173874" y="410007"/>
                </a:cubicBezTo>
                <a:cubicBezTo>
                  <a:pt x="1234189" y="377352"/>
                  <a:pt x="1295738" y="347335"/>
                  <a:pt x="1359026" y="321078"/>
                </a:cubicBezTo>
                <a:cubicBezTo>
                  <a:pt x="1576270" y="230858"/>
                  <a:pt x="1802324" y="181709"/>
                  <a:pt x="2037579" y="174359"/>
                </a:cubicBezTo>
                <a:cubicBezTo>
                  <a:pt x="2091609" y="172675"/>
                  <a:pt x="2145472" y="174303"/>
                  <a:pt x="2199334" y="176210"/>
                </a:cubicBezTo>
                <a:cubicBezTo>
                  <a:pt x="2216391" y="176827"/>
                  <a:pt x="2223909" y="171441"/>
                  <a:pt x="2224077" y="154104"/>
                </a:cubicBezTo>
                <a:cubicBezTo>
                  <a:pt x="2224246" y="139011"/>
                  <a:pt x="2225929" y="123863"/>
                  <a:pt x="2227893" y="108826"/>
                </a:cubicBezTo>
                <a:cubicBezTo>
                  <a:pt x="2229688" y="95136"/>
                  <a:pt x="2223460" y="89974"/>
                  <a:pt x="2210724" y="89862"/>
                </a:cubicBezTo>
                <a:cubicBezTo>
                  <a:pt x="2205843" y="89862"/>
                  <a:pt x="2201018" y="89301"/>
                  <a:pt x="2196193" y="89077"/>
                </a:cubicBezTo>
                <a:cubicBezTo>
                  <a:pt x="1820390" y="72974"/>
                  <a:pt x="1464338" y="148606"/>
                  <a:pt x="1136227" y="333196"/>
                </a:cubicBezTo>
                <a:cubicBezTo>
                  <a:pt x="588794" y="641222"/>
                  <a:pt x="250023" y="1105110"/>
                  <a:pt x="121652" y="1721104"/>
                </a:cubicBezTo>
                <a:cubicBezTo>
                  <a:pt x="104819" y="1801898"/>
                  <a:pt x="95898" y="1883870"/>
                  <a:pt x="89951" y="1966179"/>
                </a:cubicBezTo>
                <a:cubicBezTo>
                  <a:pt x="88380" y="1988285"/>
                  <a:pt x="90120" y="1990248"/>
                  <a:pt x="111945" y="1991426"/>
                </a:cubicBezTo>
                <a:cubicBezTo>
                  <a:pt x="126477" y="1992268"/>
                  <a:pt x="141065" y="1992604"/>
                  <a:pt x="155540" y="1993671"/>
                </a:cubicBezTo>
                <a:cubicBezTo>
                  <a:pt x="170296" y="1994736"/>
                  <a:pt x="175738" y="1988172"/>
                  <a:pt x="176636" y="1973584"/>
                </a:cubicBezTo>
                <a:cubicBezTo>
                  <a:pt x="183929" y="1856546"/>
                  <a:pt x="202108" y="1741078"/>
                  <a:pt x="231339" y="1627518"/>
                </a:cubicBezTo>
                <a:cubicBezTo>
                  <a:pt x="241158" y="1589423"/>
                  <a:pt x="253389" y="1551887"/>
                  <a:pt x="263769" y="1513903"/>
                </a:cubicBezTo>
                <a:cubicBezTo>
                  <a:pt x="267697" y="1499371"/>
                  <a:pt x="274822" y="1495668"/>
                  <a:pt x="288793" y="1501054"/>
                </a:cubicBezTo>
                <a:cubicBezTo>
                  <a:pt x="303998" y="1506945"/>
                  <a:pt x="319708" y="1511659"/>
                  <a:pt x="335417" y="1516316"/>
                </a:cubicBezTo>
                <a:cubicBezTo>
                  <a:pt x="346526" y="1519570"/>
                  <a:pt x="352531" y="1524843"/>
                  <a:pt x="347537" y="1537243"/>
                </a:cubicBezTo>
                <a:cubicBezTo>
                  <a:pt x="343329" y="1547623"/>
                  <a:pt x="347985" y="1552897"/>
                  <a:pt x="358140" y="1555590"/>
                </a:cubicBezTo>
                <a:cubicBezTo>
                  <a:pt x="373962" y="1559742"/>
                  <a:pt x="389897" y="1563726"/>
                  <a:pt x="405270" y="1569224"/>
                </a:cubicBezTo>
                <a:cubicBezTo>
                  <a:pt x="421092" y="1574891"/>
                  <a:pt x="428106" y="1569224"/>
                  <a:pt x="433043" y="1554075"/>
                </a:cubicBezTo>
                <a:cubicBezTo>
                  <a:pt x="459862" y="1471486"/>
                  <a:pt x="493189" y="1391534"/>
                  <a:pt x="532407" y="1314052"/>
                </a:cubicBezTo>
                <a:cubicBezTo>
                  <a:pt x="564501" y="1250707"/>
                  <a:pt x="600409" y="1189607"/>
                  <a:pt x="639347" y="1130246"/>
                </a:cubicBezTo>
                <a:cubicBezTo>
                  <a:pt x="647538" y="1117679"/>
                  <a:pt x="654664" y="1115546"/>
                  <a:pt x="666783" y="1124636"/>
                </a:cubicBezTo>
                <a:cubicBezTo>
                  <a:pt x="679351" y="1134061"/>
                  <a:pt x="692592" y="1142926"/>
                  <a:pt x="706394" y="1150388"/>
                </a:cubicBezTo>
                <a:cubicBezTo>
                  <a:pt x="721206" y="1158412"/>
                  <a:pt x="720253" y="1166266"/>
                  <a:pt x="711668" y="1179003"/>
                </a:cubicBezTo>
                <a:cubicBezTo>
                  <a:pt x="644789" y="1278423"/>
                  <a:pt x="589805" y="1384241"/>
                  <a:pt x="546266" y="1495893"/>
                </a:cubicBezTo>
                <a:cubicBezTo>
                  <a:pt x="519616" y="1564286"/>
                  <a:pt x="497341" y="1634140"/>
                  <a:pt x="480172" y="1705563"/>
                </a:cubicBezTo>
                <a:cubicBezTo>
                  <a:pt x="473047" y="1735131"/>
                  <a:pt x="473047" y="1735131"/>
                  <a:pt x="502222" y="1740742"/>
                </a:cubicBezTo>
                <a:cubicBezTo>
                  <a:pt x="514173" y="1743043"/>
                  <a:pt x="526292" y="1744501"/>
                  <a:pt x="537906" y="1747755"/>
                </a:cubicBezTo>
                <a:cubicBezTo>
                  <a:pt x="553223" y="1752076"/>
                  <a:pt x="559620" y="1746409"/>
                  <a:pt x="563098" y="1731428"/>
                </a:cubicBezTo>
                <a:cubicBezTo>
                  <a:pt x="578303" y="1666401"/>
                  <a:pt x="598333" y="1602832"/>
                  <a:pt x="622347" y="1540554"/>
                </a:cubicBezTo>
                <a:cubicBezTo>
                  <a:pt x="631268" y="1517437"/>
                  <a:pt x="631268" y="1517437"/>
                  <a:pt x="655000" y="1526752"/>
                </a:cubicBezTo>
                <a:cubicBezTo>
                  <a:pt x="667962" y="1531857"/>
                  <a:pt x="680697" y="1537748"/>
                  <a:pt x="693939" y="1541957"/>
                </a:cubicBezTo>
                <a:cubicBezTo>
                  <a:pt x="708414" y="1546613"/>
                  <a:pt x="710434" y="1554075"/>
                  <a:pt x="705048" y="1567877"/>
                </a:cubicBezTo>
                <a:cubicBezTo>
                  <a:pt x="675030" y="1644855"/>
                  <a:pt x="652195" y="1724022"/>
                  <a:pt x="635868" y="1804984"/>
                </a:cubicBezTo>
                <a:cubicBezTo>
                  <a:pt x="628588" y="1841187"/>
                  <a:pt x="622659" y="1877460"/>
                  <a:pt x="618079" y="1913803"/>
                </a:cubicBezTo>
                <a:lnTo>
                  <a:pt x="608703" y="2019516"/>
                </a:lnTo>
                <a:lnTo>
                  <a:pt x="523168" y="2019516"/>
                </a:lnTo>
                <a:lnTo>
                  <a:pt x="523880" y="1980429"/>
                </a:lnTo>
                <a:cubicBezTo>
                  <a:pt x="527190" y="1938741"/>
                  <a:pt x="531567" y="1897167"/>
                  <a:pt x="538412" y="1855873"/>
                </a:cubicBezTo>
                <a:cubicBezTo>
                  <a:pt x="540767" y="1841790"/>
                  <a:pt x="535942" y="1836011"/>
                  <a:pt x="522309" y="1833767"/>
                </a:cubicBezTo>
                <a:cubicBezTo>
                  <a:pt x="478096" y="1826472"/>
                  <a:pt x="434053" y="1817888"/>
                  <a:pt x="389784" y="1810819"/>
                </a:cubicBezTo>
                <a:cubicBezTo>
                  <a:pt x="374748" y="1808463"/>
                  <a:pt x="370540" y="1801954"/>
                  <a:pt x="373795" y="1787535"/>
                </a:cubicBezTo>
                <a:cubicBezTo>
                  <a:pt x="381930" y="1751514"/>
                  <a:pt x="388719" y="1715101"/>
                  <a:pt x="397304" y="1679192"/>
                </a:cubicBezTo>
                <a:cubicBezTo>
                  <a:pt x="400837" y="1664550"/>
                  <a:pt x="398818" y="1656358"/>
                  <a:pt x="382771" y="1652991"/>
                </a:cubicBezTo>
                <a:cubicBezTo>
                  <a:pt x="367398" y="1649793"/>
                  <a:pt x="352250" y="1645193"/>
                  <a:pt x="337326" y="1640143"/>
                </a:cubicBezTo>
                <a:cubicBezTo>
                  <a:pt x="324028" y="1635598"/>
                  <a:pt x="317519" y="1638965"/>
                  <a:pt x="314041" y="1653103"/>
                </a:cubicBezTo>
                <a:cubicBezTo>
                  <a:pt x="291598" y="1743940"/>
                  <a:pt x="275832" y="1835786"/>
                  <a:pt x="267360" y="1928924"/>
                </a:cubicBezTo>
                <a:lnTo>
                  <a:pt x="262334" y="2019516"/>
                </a:lnTo>
                <a:lnTo>
                  <a:pt x="272" y="2019516"/>
                </a:lnTo>
                <a:lnTo>
                  <a:pt x="0" y="2008807"/>
                </a:lnTo>
                <a:cubicBezTo>
                  <a:pt x="15425" y="1518844"/>
                  <a:pt x="199513" y="1074532"/>
                  <a:pt x="553616" y="681506"/>
                </a:cubicBezTo>
                <a:cubicBezTo>
                  <a:pt x="881166" y="317935"/>
                  <a:pt x="1293213" y="97436"/>
                  <a:pt x="1777581" y="25732"/>
                </a:cubicBezTo>
                <a:cubicBezTo>
                  <a:pt x="1930416" y="3107"/>
                  <a:pt x="2079589" y="-4611"/>
                  <a:pt x="2224884" y="2631"/>
                </a:cubicBez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58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5156BEB-744F-464C-8DF7-58AD02D008BC}"/>
              </a:ext>
            </a:extLst>
          </p:cNvPr>
          <p:cNvCxnSpPr>
            <a:cxnSpLocks/>
          </p:cNvCxnSpPr>
          <p:nvPr/>
        </p:nvCxnSpPr>
        <p:spPr>
          <a:xfrm flipV="1">
            <a:off x="626272" y="3733906"/>
            <a:ext cx="3944959" cy="10780"/>
          </a:xfrm>
          <a:prstGeom prst="straightConnector1">
            <a:avLst/>
          </a:prstGeom>
          <a:ln w="44450">
            <a:solidFill>
              <a:schemeClr val="accent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8017231-9A5D-4F57-8B5F-657FE3130838}"/>
              </a:ext>
            </a:extLst>
          </p:cNvPr>
          <p:cNvGrpSpPr/>
          <p:nvPr/>
        </p:nvGrpSpPr>
        <p:grpSpPr>
          <a:xfrm>
            <a:off x="4382918" y="3700625"/>
            <a:ext cx="1870311" cy="2886173"/>
            <a:chOff x="9112573" y="1951158"/>
            <a:chExt cx="2462582" cy="3800136"/>
          </a:xfrm>
        </p:grpSpPr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9F9D7D3D-5BD7-42B0-8EF5-1A060BA3D225}"/>
                </a:ext>
              </a:extLst>
            </p:cNvPr>
            <p:cNvSpPr/>
            <p:nvPr/>
          </p:nvSpPr>
          <p:spPr>
            <a:xfrm>
              <a:off x="9112573" y="2011456"/>
              <a:ext cx="2057977" cy="3014480"/>
            </a:xfrm>
            <a:custGeom>
              <a:avLst/>
              <a:gdLst>
                <a:gd name="connsiteX0" fmla="*/ 2760277 w 2760277"/>
                <a:gd name="connsiteY0" fmla="*/ 4043194 h 4043194"/>
                <a:gd name="connsiteX1" fmla="*/ 2735770 w 2760277"/>
                <a:gd name="connsiteY1" fmla="*/ 3586041 h 4043194"/>
                <a:gd name="connsiteX2" fmla="*/ 2704508 w 2760277"/>
                <a:gd name="connsiteY2" fmla="*/ 3096164 h 4043194"/>
                <a:gd name="connsiteX3" fmla="*/ 2579254 w 2760277"/>
                <a:gd name="connsiteY3" fmla="*/ 1117300 h 4043194"/>
                <a:gd name="connsiteX4" fmla="*/ 2563937 w 2760277"/>
                <a:gd name="connsiteY4" fmla="*/ 1048163 h 4043194"/>
                <a:gd name="connsiteX5" fmla="*/ 2514852 w 2760277"/>
                <a:gd name="connsiteY5" fmla="*/ 1002907 h 4043194"/>
                <a:gd name="connsiteX6" fmla="*/ 2144520 w 2760277"/>
                <a:gd name="connsiteY6" fmla="*/ 722878 h 4043194"/>
                <a:gd name="connsiteX7" fmla="*/ 1753439 w 2760277"/>
                <a:gd name="connsiteY7" fmla="*/ 465825 h 4043194"/>
                <a:gd name="connsiteX8" fmla="*/ 1431566 w 2760277"/>
                <a:gd name="connsiteY8" fmla="*/ 174447 h 4043194"/>
                <a:gd name="connsiteX9" fmla="*/ 1305894 w 2760277"/>
                <a:gd name="connsiteY9" fmla="*/ 77948 h 4043194"/>
                <a:gd name="connsiteX10" fmla="*/ 1114427 w 2760277"/>
                <a:gd name="connsiteY10" fmla="*/ 88600 h 4043194"/>
                <a:gd name="connsiteX11" fmla="*/ 972463 w 2760277"/>
                <a:gd name="connsiteY11" fmla="*/ 34781 h 4043194"/>
                <a:gd name="connsiteX12" fmla="*/ 839550 w 2760277"/>
                <a:gd name="connsiteY12" fmla="*/ 3867 h 4043194"/>
                <a:gd name="connsiteX13" fmla="*/ 669597 w 2760277"/>
                <a:gd name="connsiteY13" fmla="*/ 78296 h 4043194"/>
                <a:gd name="connsiteX14" fmla="*/ 459122 w 2760277"/>
                <a:gd name="connsiteY14" fmla="*/ 93335 h 4043194"/>
                <a:gd name="connsiteX15" fmla="*/ 370699 w 2760277"/>
                <a:gd name="connsiteY15" fmla="*/ 97442 h 4043194"/>
                <a:gd name="connsiteX16" fmla="*/ 342084 w 2760277"/>
                <a:gd name="connsiteY16" fmla="*/ 112829 h 4043194"/>
                <a:gd name="connsiteX17" fmla="*/ 273643 w 2760277"/>
                <a:gd name="connsiteY17" fmla="*/ 218380 h 4043194"/>
                <a:gd name="connsiteX18" fmla="*/ 276289 w 2760277"/>
                <a:gd name="connsiteY18" fmla="*/ 245951 h 4043194"/>
                <a:gd name="connsiteX19" fmla="*/ 428627 w 2760277"/>
                <a:gd name="connsiteY19" fmla="*/ 396897 h 4043194"/>
                <a:gd name="connsiteX20" fmla="*/ 454806 w 2760277"/>
                <a:gd name="connsiteY20" fmla="*/ 410682 h 4043194"/>
                <a:gd name="connsiteX21" fmla="*/ 594890 w 2760277"/>
                <a:gd name="connsiteY21" fmla="*/ 445425 h 4043194"/>
                <a:gd name="connsiteX22" fmla="*/ 692503 w 2760277"/>
                <a:gd name="connsiteY22" fmla="*/ 468540 h 4043194"/>
                <a:gd name="connsiteX23" fmla="*/ 712068 w 2760277"/>
                <a:gd name="connsiteY23" fmla="*/ 485459 h 4043194"/>
                <a:gd name="connsiteX24" fmla="*/ 871020 w 2760277"/>
                <a:gd name="connsiteY24" fmla="*/ 906687 h 4043194"/>
                <a:gd name="connsiteX25" fmla="*/ 992097 w 2760277"/>
                <a:gd name="connsiteY25" fmla="*/ 1484221 h 4043194"/>
                <a:gd name="connsiteX26" fmla="*/ 992167 w 2760277"/>
                <a:gd name="connsiteY26" fmla="*/ 1496057 h 4043194"/>
                <a:gd name="connsiteX27" fmla="*/ 610625 w 2760277"/>
                <a:gd name="connsiteY27" fmla="*/ 1147378 h 4043194"/>
                <a:gd name="connsiteX28" fmla="*/ 542811 w 2760277"/>
                <a:gd name="connsiteY28" fmla="*/ 1050530 h 4043194"/>
                <a:gd name="connsiteX29" fmla="*/ 287150 w 2760277"/>
                <a:gd name="connsiteY29" fmla="*/ 344957 h 4043194"/>
                <a:gd name="connsiteX30" fmla="*/ 270719 w 2760277"/>
                <a:gd name="connsiteY30" fmla="*/ 316829 h 4043194"/>
                <a:gd name="connsiteX31" fmla="*/ 121027 w 2760277"/>
                <a:gd name="connsiteY31" fmla="*/ 290720 h 4043194"/>
                <a:gd name="connsiteX32" fmla="*/ 111349 w 2760277"/>
                <a:gd name="connsiteY32" fmla="*/ 291277 h 4043194"/>
                <a:gd name="connsiteX33" fmla="*/ 104456 w 2760277"/>
                <a:gd name="connsiteY33" fmla="*/ 304714 h 4043194"/>
                <a:gd name="connsiteX34" fmla="*/ 15337 w 2760277"/>
                <a:gd name="connsiteY34" fmla="*/ 855513 h 4043194"/>
                <a:gd name="connsiteX35" fmla="*/ 6425 w 2760277"/>
                <a:gd name="connsiteY35" fmla="*/ 1017737 h 4043194"/>
                <a:gd name="connsiteX36" fmla="*/ 66023 w 2760277"/>
                <a:gd name="connsiteY36" fmla="*/ 1141321 h 4043194"/>
                <a:gd name="connsiteX37" fmla="*/ 291815 w 2760277"/>
                <a:gd name="connsiteY37" fmla="*/ 1581834 h 4043194"/>
                <a:gd name="connsiteX38" fmla="*/ 1133713 w 2760277"/>
                <a:gd name="connsiteY38" fmla="*/ 3060516 h 4043194"/>
                <a:gd name="connsiteX39" fmla="*/ 1201945 w 2760277"/>
                <a:gd name="connsiteY39" fmla="*/ 3239103 h 4043194"/>
                <a:gd name="connsiteX40" fmla="*/ 1264815 w 2760277"/>
                <a:gd name="connsiteY40" fmla="*/ 3861893 h 4043194"/>
                <a:gd name="connsiteX41" fmla="*/ 2760277 w 2760277"/>
                <a:gd name="connsiteY41" fmla="*/ 4043194 h 404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60277" h="4043194">
                  <a:moveTo>
                    <a:pt x="2760277" y="4043194"/>
                  </a:moveTo>
                  <a:cubicBezTo>
                    <a:pt x="2753384" y="3907775"/>
                    <a:pt x="2744333" y="3721321"/>
                    <a:pt x="2735770" y="3586041"/>
                  </a:cubicBezTo>
                  <a:cubicBezTo>
                    <a:pt x="2725465" y="3422772"/>
                    <a:pt x="2714882" y="3259433"/>
                    <a:pt x="2704508" y="3096164"/>
                  </a:cubicBezTo>
                  <a:cubicBezTo>
                    <a:pt x="2696153" y="2964713"/>
                    <a:pt x="2593527" y="1350055"/>
                    <a:pt x="2579254" y="1117300"/>
                  </a:cubicBezTo>
                  <a:cubicBezTo>
                    <a:pt x="2577792" y="1093489"/>
                    <a:pt x="2576051" y="1068702"/>
                    <a:pt x="2563937" y="1048163"/>
                  </a:cubicBezTo>
                  <a:cubicBezTo>
                    <a:pt x="2552518" y="1028808"/>
                    <a:pt x="2533372" y="1015649"/>
                    <a:pt x="2514852" y="1002907"/>
                  </a:cubicBezTo>
                  <a:cubicBezTo>
                    <a:pt x="2387578" y="914972"/>
                    <a:pt x="2267198" y="817010"/>
                    <a:pt x="2144520" y="722878"/>
                  </a:cubicBezTo>
                  <a:cubicBezTo>
                    <a:pt x="2021006" y="628259"/>
                    <a:pt x="1902714" y="517765"/>
                    <a:pt x="1753439" y="465825"/>
                  </a:cubicBezTo>
                  <a:cubicBezTo>
                    <a:pt x="1669821" y="436722"/>
                    <a:pt x="1473480" y="217336"/>
                    <a:pt x="1431566" y="174447"/>
                  </a:cubicBezTo>
                  <a:cubicBezTo>
                    <a:pt x="1398494" y="140540"/>
                    <a:pt x="1357764" y="72517"/>
                    <a:pt x="1305894" y="77948"/>
                  </a:cubicBezTo>
                  <a:cubicBezTo>
                    <a:pt x="1250821" y="83657"/>
                    <a:pt x="1167481" y="109000"/>
                    <a:pt x="1114427" y="88600"/>
                  </a:cubicBezTo>
                  <a:cubicBezTo>
                    <a:pt x="1067152" y="70428"/>
                    <a:pt x="1019807" y="52604"/>
                    <a:pt x="972463" y="34781"/>
                  </a:cubicBezTo>
                  <a:cubicBezTo>
                    <a:pt x="930967" y="19115"/>
                    <a:pt x="884667" y="-10615"/>
                    <a:pt x="839550" y="3867"/>
                  </a:cubicBezTo>
                  <a:cubicBezTo>
                    <a:pt x="781831" y="22387"/>
                    <a:pt x="728569" y="59706"/>
                    <a:pt x="669597" y="78296"/>
                  </a:cubicBezTo>
                  <a:cubicBezTo>
                    <a:pt x="604219" y="98835"/>
                    <a:pt x="527006" y="90967"/>
                    <a:pt x="459122" y="93335"/>
                  </a:cubicBezTo>
                  <a:cubicBezTo>
                    <a:pt x="429671" y="94797"/>
                    <a:pt x="400220" y="96677"/>
                    <a:pt x="370699" y="97442"/>
                  </a:cubicBezTo>
                  <a:cubicBezTo>
                    <a:pt x="358028" y="97791"/>
                    <a:pt x="349255" y="101272"/>
                    <a:pt x="342084" y="112829"/>
                  </a:cubicBezTo>
                  <a:cubicBezTo>
                    <a:pt x="320082" y="148477"/>
                    <a:pt x="297176" y="183637"/>
                    <a:pt x="273643" y="218380"/>
                  </a:cubicBezTo>
                  <a:cubicBezTo>
                    <a:pt x="266124" y="229450"/>
                    <a:pt x="266402" y="236343"/>
                    <a:pt x="276289" y="245951"/>
                  </a:cubicBezTo>
                  <a:cubicBezTo>
                    <a:pt x="327463" y="295802"/>
                    <a:pt x="378080" y="346280"/>
                    <a:pt x="428627" y="396897"/>
                  </a:cubicBezTo>
                  <a:cubicBezTo>
                    <a:pt x="436147" y="404416"/>
                    <a:pt x="444640" y="408246"/>
                    <a:pt x="454806" y="410682"/>
                  </a:cubicBezTo>
                  <a:cubicBezTo>
                    <a:pt x="501593" y="421962"/>
                    <a:pt x="548242" y="433798"/>
                    <a:pt x="594890" y="445425"/>
                  </a:cubicBezTo>
                  <a:cubicBezTo>
                    <a:pt x="627404" y="453153"/>
                    <a:pt x="659850" y="461230"/>
                    <a:pt x="692503" y="468540"/>
                  </a:cubicBezTo>
                  <a:cubicBezTo>
                    <a:pt x="702599" y="470768"/>
                    <a:pt x="708238" y="475503"/>
                    <a:pt x="712068" y="485459"/>
                  </a:cubicBezTo>
                  <a:cubicBezTo>
                    <a:pt x="765261" y="625822"/>
                    <a:pt x="821587" y="765070"/>
                    <a:pt x="871020" y="906687"/>
                  </a:cubicBezTo>
                  <a:cubicBezTo>
                    <a:pt x="892116" y="967120"/>
                    <a:pt x="965640" y="1354650"/>
                    <a:pt x="992097" y="1484221"/>
                  </a:cubicBezTo>
                  <a:cubicBezTo>
                    <a:pt x="992515" y="1486379"/>
                    <a:pt x="992167" y="1488677"/>
                    <a:pt x="992167" y="1496057"/>
                  </a:cubicBezTo>
                  <a:cubicBezTo>
                    <a:pt x="863013" y="1378043"/>
                    <a:pt x="736784" y="1262676"/>
                    <a:pt x="610625" y="1147378"/>
                  </a:cubicBezTo>
                  <a:cubicBezTo>
                    <a:pt x="576996" y="1122731"/>
                    <a:pt x="557014" y="1090356"/>
                    <a:pt x="542811" y="1050530"/>
                  </a:cubicBezTo>
                  <a:cubicBezTo>
                    <a:pt x="458496" y="814713"/>
                    <a:pt x="377801" y="578268"/>
                    <a:pt x="287150" y="344957"/>
                  </a:cubicBezTo>
                  <a:cubicBezTo>
                    <a:pt x="283182" y="334722"/>
                    <a:pt x="278935" y="324139"/>
                    <a:pt x="270719" y="316829"/>
                  </a:cubicBezTo>
                  <a:cubicBezTo>
                    <a:pt x="252199" y="300397"/>
                    <a:pt x="146996" y="294410"/>
                    <a:pt x="121027" y="290720"/>
                  </a:cubicBezTo>
                  <a:cubicBezTo>
                    <a:pt x="117754" y="290232"/>
                    <a:pt x="114273" y="289815"/>
                    <a:pt x="111349" y="291277"/>
                  </a:cubicBezTo>
                  <a:cubicBezTo>
                    <a:pt x="106684" y="293574"/>
                    <a:pt x="105291" y="299492"/>
                    <a:pt x="104456" y="304714"/>
                  </a:cubicBezTo>
                  <a:cubicBezTo>
                    <a:pt x="84892" y="426418"/>
                    <a:pt x="25363" y="793547"/>
                    <a:pt x="15337" y="855513"/>
                  </a:cubicBezTo>
                  <a:cubicBezTo>
                    <a:pt x="6425" y="910725"/>
                    <a:pt x="-8684" y="961690"/>
                    <a:pt x="6425" y="1017737"/>
                  </a:cubicBezTo>
                  <a:cubicBezTo>
                    <a:pt x="18470" y="1062367"/>
                    <a:pt x="43883" y="1101287"/>
                    <a:pt x="66023" y="1141321"/>
                  </a:cubicBezTo>
                  <a:cubicBezTo>
                    <a:pt x="90392" y="1185393"/>
                    <a:pt x="239527" y="1479974"/>
                    <a:pt x="291815" y="1581834"/>
                  </a:cubicBezTo>
                  <a:cubicBezTo>
                    <a:pt x="362902" y="1720247"/>
                    <a:pt x="923378" y="2706546"/>
                    <a:pt x="1133713" y="3060516"/>
                  </a:cubicBezTo>
                  <a:cubicBezTo>
                    <a:pt x="1167133" y="3116773"/>
                    <a:pt x="1182868" y="3158965"/>
                    <a:pt x="1201945" y="3239103"/>
                  </a:cubicBezTo>
                  <a:cubicBezTo>
                    <a:pt x="1243093" y="3467192"/>
                    <a:pt x="1258480" y="3750633"/>
                    <a:pt x="1264815" y="3861893"/>
                  </a:cubicBezTo>
                  <a:cubicBezTo>
                    <a:pt x="1408103" y="3880134"/>
                    <a:pt x="2631890" y="4024535"/>
                    <a:pt x="2760277" y="4043194"/>
                  </a:cubicBezTo>
                  <a:close/>
                </a:path>
              </a:pathLst>
            </a:custGeom>
            <a:solidFill>
              <a:srgbClr val="FCC69A"/>
            </a:solidFill>
            <a:ln w="69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2">
              <a:extLst>
                <a:ext uri="{FF2B5EF4-FFF2-40B4-BE49-F238E27FC236}">
                  <a16:creationId xmlns:a16="http://schemas.microsoft.com/office/drawing/2014/main" id="{16715BBF-A4F3-40E9-A2FC-46D260BC4E09}"/>
                </a:ext>
              </a:extLst>
            </p:cNvPr>
            <p:cNvSpPr/>
            <p:nvPr/>
          </p:nvSpPr>
          <p:spPr>
            <a:xfrm>
              <a:off x="9268577" y="1951158"/>
              <a:ext cx="459626" cy="915643"/>
            </a:xfrm>
            <a:custGeom>
              <a:avLst/>
              <a:gdLst>
                <a:gd name="connsiteX0" fmla="*/ 54793 w 616476"/>
                <a:gd name="connsiteY0" fmla="*/ 392342 h 1228113"/>
                <a:gd name="connsiteX1" fmla="*/ 73731 w 616476"/>
                <a:gd name="connsiteY1" fmla="*/ 416223 h 1228113"/>
                <a:gd name="connsiteX2" fmla="*/ 333569 w 616476"/>
                <a:gd name="connsiteY2" fmla="*/ 1131266 h 1228113"/>
                <a:gd name="connsiteX3" fmla="*/ 401383 w 616476"/>
                <a:gd name="connsiteY3" fmla="*/ 1228113 h 1228113"/>
                <a:gd name="connsiteX4" fmla="*/ 602389 w 616476"/>
                <a:gd name="connsiteY4" fmla="*/ 1146931 h 1228113"/>
                <a:gd name="connsiteX5" fmla="*/ 613250 w 616476"/>
                <a:gd name="connsiteY5" fmla="*/ 1120265 h 1228113"/>
                <a:gd name="connsiteX6" fmla="*/ 388294 w 616476"/>
                <a:gd name="connsiteY6" fmla="*/ 535072 h 1228113"/>
                <a:gd name="connsiteX7" fmla="*/ 385787 w 616476"/>
                <a:gd name="connsiteY7" fmla="*/ 526160 h 1228113"/>
                <a:gd name="connsiteX8" fmla="*/ 245703 w 616476"/>
                <a:gd name="connsiteY8" fmla="*/ 491418 h 1228113"/>
                <a:gd name="connsiteX9" fmla="*/ 219525 w 616476"/>
                <a:gd name="connsiteY9" fmla="*/ 477632 h 1228113"/>
                <a:gd name="connsiteX10" fmla="*/ 67186 w 616476"/>
                <a:gd name="connsiteY10" fmla="*/ 326687 h 1228113"/>
                <a:gd name="connsiteX11" fmla="*/ 64541 w 616476"/>
                <a:gd name="connsiteY11" fmla="*/ 299115 h 1228113"/>
                <a:gd name="connsiteX12" fmla="*/ 132981 w 616476"/>
                <a:gd name="connsiteY12" fmla="*/ 193565 h 1228113"/>
                <a:gd name="connsiteX13" fmla="*/ 161597 w 616476"/>
                <a:gd name="connsiteY13" fmla="*/ 178178 h 1228113"/>
                <a:gd name="connsiteX14" fmla="*/ 250020 w 616476"/>
                <a:gd name="connsiteY14" fmla="*/ 174070 h 1228113"/>
                <a:gd name="connsiteX15" fmla="*/ 202605 w 616476"/>
                <a:gd name="connsiteY15" fmla="*/ 49999 h 1228113"/>
                <a:gd name="connsiteX16" fmla="*/ 176357 w 616476"/>
                <a:gd name="connsiteY16" fmla="*/ 27580 h 1228113"/>
                <a:gd name="connsiteX17" fmla="*/ 80136 w 616476"/>
                <a:gd name="connsiteY17" fmla="*/ 3351 h 1228113"/>
                <a:gd name="connsiteX18" fmla="*/ 2505 w 616476"/>
                <a:gd name="connsiteY18" fmla="*/ 71583 h 1228113"/>
                <a:gd name="connsiteX19" fmla="*/ 2087 w 616476"/>
                <a:gd name="connsiteY19" fmla="*/ 157639 h 1228113"/>
                <a:gd name="connsiteX20" fmla="*/ 43584 w 616476"/>
                <a:gd name="connsiteY20" fmla="*/ 390462 h 1228113"/>
                <a:gd name="connsiteX21" fmla="*/ 43584 w 616476"/>
                <a:gd name="connsiteY21" fmla="*/ 390462 h 1228113"/>
                <a:gd name="connsiteX22" fmla="*/ 54793 w 616476"/>
                <a:gd name="connsiteY22" fmla="*/ 392342 h 12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476" h="1228113">
                  <a:moveTo>
                    <a:pt x="54793" y="392342"/>
                  </a:moveTo>
                  <a:cubicBezTo>
                    <a:pt x="64332" y="395823"/>
                    <a:pt x="69414" y="404248"/>
                    <a:pt x="73731" y="416223"/>
                  </a:cubicBezTo>
                  <a:cubicBezTo>
                    <a:pt x="160135" y="654617"/>
                    <a:pt x="248140" y="892524"/>
                    <a:pt x="333569" y="1131266"/>
                  </a:cubicBezTo>
                  <a:cubicBezTo>
                    <a:pt x="347842" y="1171091"/>
                    <a:pt x="367824" y="1203536"/>
                    <a:pt x="401383" y="1228113"/>
                  </a:cubicBezTo>
                  <a:cubicBezTo>
                    <a:pt x="468292" y="1200890"/>
                    <a:pt x="534993" y="1173040"/>
                    <a:pt x="602389" y="1146931"/>
                  </a:cubicBezTo>
                  <a:cubicBezTo>
                    <a:pt x="618472" y="1140665"/>
                    <a:pt x="618750" y="1134538"/>
                    <a:pt x="613250" y="1120265"/>
                  </a:cubicBezTo>
                  <a:cubicBezTo>
                    <a:pt x="537917" y="925317"/>
                    <a:pt x="463140" y="730160"/>
                    <a:pt x="388294" y="535072"/>
                  </a:cubicBezTo>
                  <a:cubicBezTo>
                    <a:pt x="387180" y="532218"/>
                    <a:pt x="386623" y="529154"/>
                    <a:pt x="385787" y="526160"/>
                  </a:cubicBezTo>
                  <a:cubicBezTo>
                    <a:pt x="339069" y="514533"/>
                    <a:pt x="292491" y="502697"/>
                    <a:pt x="245703" y="491418"/>
                  </a:cubicBezTo>
                  <a:cubicBezTo>
                    <a:pt x="235538" y="488981"/>
                    <a:pt x="227044" y="485221"/>
                    <a:pt x="219525" y="477632"/>
                  </a:cubicBezTo>
                  <a:cubicBezTo>
                    <a:pt x="168977" y="427085"/>
                    <a:pt x="118360" y="376607"/>
                    <a:pt x="67186" y="326687"/>
                  </a:cubicBezTo>
                  <a:cubicBezTo>
                    <a:pt x="57369" y="317078"/>
                    <a:pt x="57021" y="310255"/>
                    <a:pt x="64541" y="299115"/>
                  </a:cubicBezTo>
                  <a:cubicBezTo>
                    <a:pt x="88074" y="264373"/>
                    <a:pt x="110910" y="229212"/>
                    <a:pt x="132981" y="193565"/>
                  </a:cubicBezTo>
                  <a:cubicBezTo>
                    <a:pt x="140153" y="182007"/>
                    <a:pt x="148925" y="178526"/>
                    <a:pt x="161597" y="178178"/>
                  </a:cubicBezTo>
                  <a:cubicBezTo>
                    <a:pt x="191118" y="177412"/>
                    <a:pt x="220569" y="175532"/>
                    <a:pt x="250020" y="174070"/>
                  </a:cubicBezTo>
                  <a:cubicBezTo>
                    <a:pt x="234076" y="132783"/>
                    <a:pt x="217645" y="91635"/>
                    <a:pt x="202605" y="49999"/>
                  </a:cubicBezTo>
                  <a:cubicBezTo>
                    <a:pt x="197732" y="36492"/>
                    <a:pt x="189725" y="30644"/>
                    <a:pt x="176357" y="27580"/>
                  </a:cubicBezTo>
                  <a:cubicBezTo>
                    <a:pt x="145305" y="20479"/>
                    <a:pt x="114531" y="12124"/>
                    <a:pt x="80136" y="3351"/>
                  </a:cubicBezTo>
                  <a:cubicBezTo>
                    <a:pt x="43653" y="-5979"/>
                    <a:pt x="2714" y="427"/>
                    <a:pt x="2505" y="71583"/>
                  </a:cubicBezTo>
                  <a:cubicBezTo>
                    <a:pt x="2505" y="102148"/>
                    <a:pt x="4594" y="130067"/>
                    <a:pt x="2087" y="157639"/>
                  </a:cubicBezTo>
                  <a:cubicBezTo>
                    <a:pt x="-5153" y="239238"/>
                    <a:pt x="5917" y="317078"/>
                    <a:pt x="43584" y="390462"/>
                  </a:cubicBezTo>
                  <a:lnTo>
                    <a:pt x="43584" y="390462"/>
                  </a:lnTo>
                  <a:cubicBezTo>
                    <a:pt x="47900" y="390532"/>
                    <a:pt x="51590" y="391159"/>
                    <a:pt x="54793" y="392342"/>
                  </a:cubicBezTo>
                  <a:close/>
                </a:path>
              </a:pathLst>
            </a:custGeom>
            <a:solidFill>
              <a:schemeClr val="accent1"/>
            </a:solidFill>
            <a:ln w="69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B1EC3D49-F72A-441A-A22A-B246DAFAF6D4}"/>
                </a:ext>
              </a:extLst>
            </p:cNvPr>
            <p:cNvSpPr/>
            <p:nvPr/>
          </p:nvSpPr>
          <p:spPr>
            <a:xfrm>
              <a:off x="9862773" y="4421173"/>
              <a:ext cx="1712382" cy="1330121"/>
            </a:xfrm>
            <a:custGeom>
              <a:avLst/>
              <a:gdLst>
                <a:gd name="connsiteX0" fmla="*/ 2216144 w 2296744"/>
                <a:gd name="connsiteY0" fmla="*/ 1779023 h 1784035"/>
                <a:gd name="connsiteX1" fmla="*/ 2200199 w 2296744"/>
                <a:gd name="connsiteY1" fmla="*/ 1757997 h 1784035"/>
                <a:gd name="connsiteX2" fmla="*/ 2292104 w 2296744"/>
                <a:gd name="connsiteY2" fmla="*/ 1160759 h 1784035"/>
                <a:gd name="connsiteX3" fmla="*/ 2271564 w 2296744"/>
                <a:gd name="connsiteY3" fmla="*/ 755893 h 1784035"/>
                <a:gd name="connsiteX4" fmla="*/ 2052666 w 2296744"/>
                <a:gd name="connsiteY4" fmla="*/ 360775 h 1784035"/>
                <a:gd name="connsiteX5" fmla="*/ 1755369 w 2296744"/>
                <a:gd name="connsiteY5" fmla="*/ 192771 h 1784035"/>
                <a:gd name="connsiteX6" fmla="*/ 196828 w 2296744"/>
                <a:gd name="connsiteY6" fmla="*/ 608 h 1784035"/>
                <a:gd name="connsiteX7" fmla="*/ 167447 w 2296744"/>
                <a:gd name="connsiteY7" fmla="*/ 27274 h 1784035"/>
                <a:gd name="connsiteX8" fmla="*/ 134375 w 2296744"/>
                <a:gd name="connsiteY8" fmla="*/ 376092 h 1784035"/>
                <a:gd name="connsiteX9" fmla="*/ 90929 w 2296744"/>
                <a:gd name="connsiteY9" fmla="*/ 834151 h 1784035"/>
                <a:gd name="connsiteX10" fmla="*/ 45604 w 2296744"/>
                <a:gd name="connsiteY10" fmla="*/ 1296875 h 1784035"/>
                <a:gd name="connsiteX11" fmla="*/ 2158 w 2296744"/>
                <a:gd name="connsiteY11" fmla="*/ 1757370 h 1784035"/>
                <a:gd name="connsiteX12" fmla="*/ 0 w 2296744"/>
                <a:gd name="connsiteY12" fmla="*/ 1768301 h 1784035"/>
                <a:gd name="connsiteX13" fmla="*/ 7520 w 2296744"/>
                <a:gd name="connsiteY13" fmla="*/ 1783827 h 1784035"/>
                <a:gd name="connsiteX14" fmla="*/ 2214821 w 2296744"/>
                <a:gd name="connsiteY14" fmla="*/ 1784036 h 1784035"/>
                <a:gd name="connsiteX15" fmla="*/ 2217675 w 2296744"/>
                <a:gd name="connsiteY15" fmla="*/ 1778954 h 1784035"/>
                <a:gd name="connsiteX16" fmla="*/ 2216144 w 2296744"/>
                <a:gd name="connsiteY16" fmla="*/ 1779023 h 17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744" h="1784035">
                  <a:moveTo>
                    <a:pt x="2216144" y="1779023"/>
                  </a:moveTo>
                  <a:cubicBezTo>
                    <a:pt x="2198320" y="1779023"/>
                    <a:pt x="2196580" y="1774776"/>
                    <a:pt x="2200199" y="1757997"/>
                  </a:cubicBezTo>
                  <a:cubicBezTo>
                    <a:pt x="2242392" y="1560751"/>
                    <a:pt x="2279641" y="1362669"/>
                    <a:pt x="2292104" y="1160759"/>
                  </a:cubicBezTo>
                  <a:cubicBezTo>
                    <a:pt x="2300528" y="1024991"/>
                    <a:pt x="2299553" y="889781"/>
                    <a:pt x="2271564" y="755893"/>
                  </a:cubicBezTo>
                  <a:cubicBezTo>
                    <a:pt x="2239328" y="601675"/>
                    <a:pt x="2173673" y="465699"/>
                    <a:pt x="2052666" y="360775"/>
                  </a:cubicBezTo>
                  <a:cubicBezTo>
                    <a:pt x="1965009" y="284745"/>
                    <a:pt x="1863775" y="231761"/>
                    <a:pt x="1755369" y="192771"/>
                  </a:cubicBezTo>
                  <a:cubicBezTo>
                    <a:pt x="1684005" y="166871"/>
                    <a:pt x="213886" y="3393"/>
                    <a:pt x="196828" y="608"/>
                  </a:cubicBezTo>
                  <a:cubicBezTo>
                    <a:pt x="177264" y="-2595"/>
                    <a:pt x="169257" y="6944"/>
                    <a:pt x="167447" y="27274"/>
                  </a:cubicBezTo>
                  <a:cubicBezTo>
                    <a:pt x="157073" y="143616"/>
                    <a:pt x="145445" y="259819"/>
                    <a:pt x="134375" y="376092"/>
                  </a:cubicBezTo>
                  <a:cubicBezTo>
                    <a:pt x="119824" y="528778"/>
                    <a:pt x="105620" y="681534"/>
                    <a:pt x="90929" y="834151"/>
                  </a:cubicBezTo>
                  <a:cubicBezTo>
                    <a:pt x="76030" y="988438"/>
                    <a:pt x="60504" y="1142587"/>
                    <a:pt x="45604" y="1296875"/>
                  </a:cubicBezTo>
                  <a:cubicBezTo>
                    <a:pt x="30844" y="1450326"/>
                    <a:pt x="16431" y="1603848"/>
                    <a:pt x="2158" y="1757370"/>
                  </a:cubicBezTo>
                  <a:cubicBezTo>
                    <a:pt x="1741" y="1761686"/>
                    <a:pt x="1045" y="1765307"/>
                    <a:pt x="0" y="1768301"/>
                  </a:cubicBezTo>
                  <a:lnTo>
                    <a:pt x="7520" y="1783827"/>
                  </a:lnTo>
                  <a:cubicBezTo>
                    <a:pt x="743310" y="1783897"/>
                    <a:pt x="1479030" y="1783966"/>
                    <a:pt x="2214821" y="1784036"/>
                  </a:cubicBezTo>
                  <a:lnTo>
                    <a:pt x="2217675" y="1778954"/>
                  </a:lnTo>
                  <a:cubicBezTo>
                    <a:pt x="2217188" y="1779023"/>
                    <a:pt x="2216631" y="1779023"/>
                    <a:pt x="2216144" y="1779023"/>
                  </a:cubicBezTo>
                  <a:close/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 w="69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42A94CD-0DC3-4CE1-9A60-E06A8A23F694}"/>
              </a:ext>
            </a:extLst>
          </p:cNvPr>
          <p:cNvSpPr txBox="1"/>
          <p:nvPr/>
        </p:nvSpPr>
        <p:spPr>
          <a:xfrm flipH="1">
            <a:off x="9961098" y="199642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96" name="그룹 1">
            <a:extLst>
              <a:ext uri="{FF2B5EF4-FFF2-40B4-BE49-F238E27FC236}">
                <a16:creationId xmlns:a16="http://schemas.microsoft.com/office/drawing/2014/main" id="{AAA625C5-5C5C-48CA-8DDB-A327F52C195E}"/>
              </a:ext>
            </a:extLst>
          </p:cNvPr>
          <p:cNvGrpSpPr/>
          <p:nvPr/>
        </p:nvGrpSpPr>
        <p:grpSpPr>
          <a:xfrm flipH="1">
            <a:off x="6445989" y="1745470"/>
            <a:ext cx="2650386" cy="1081951"/>
            <a:chOff x="6888088" y="2012008"/>
            <a:chExt cx="2880320" cy="1081951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9800113-7E41-44A4-B94B-BB3360868DC2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035EC17-DA32-4C2C-A51A-2F1127D01383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5E6BE70-A693-4ABB-8C28-6415A290D36A}"/>
              </a:ext>
            </a:extLst>
          </p:cNvPr>
          <p:cNvSpPr txBox="1"/>
          <p:nvPr/>
        </p:nvSpPr>
        <p:spPr>
          <a:xfrm flipH="1">
            <a:off x="9961098" y="314273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00" name="그룹 2">
            <a:extLst>
              <a:ext uri="{FF2B5EF4-FFF2-40B4-BE49-F238E27FC236}">
                <a16:creationId xmlns:a16="http://schemas.microsoft.com/office/drawing/2014/main" id="{736C5787-030B-4E7C-AB99-E0C404FA64E5}"/>
              </a:ext>
            </a:extLst>
          </p:cNvPr>
          <p:cNvGrpSpPr/>
          <p:nvPr/>
        </p:nvGrpSpPr>
        <p:grpSpPr>
          <a:xfrm flipH="1">
            <a:off x="6445989" y="2891782"/>
            <a:ext cx="2650386" cy="1081951"/>
            <a:chOff x="6888088" y="3198441"/>
            <a:chExt cx="2880320" cy="108195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F67FE7-BFAD-4259-BD5F-F66D4959BA5D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4B6BB1-427D-4255-89DF-75E9B21F0EF0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E8AA0F87-1BE5-4741-B86A-6F0B573F148F}"/>
              </a:ext>
            </a:extLst>
          </p:cNvPr>
          <p:cNvSpPr txBox="1"/>
          <p:nvPr/>
        </p:nvSpPr>
        <p:spPr>
          <a:xfrm flipH="1">
            <a:off x="9961098" y="5435359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104" name="그룹 6">
            <a:extLst>
              <a:ext uri="{FF2B5EF4-FFF2-40B4-BE49-F238E27FC236}">
                <a16:creationId xmlns:a16="http://schemas.microsoft.com/office/drawing/2014/main" id="{9D69A8A0-F188-41FF-9C0F-8535ABF88D7A}"/>
              </a:ext>
            </a:extLst>
          </p:cNvPr>
          <p:cNvGrpSpPr/>
          <p:nvPr/>
        </p:nvGrpSpPr>
        <p:grpSpPr>
          <a:xfrm flipH="1">
            <a:off x="6445989" y="5184405"/>
            <a:ext cx="2650386" cy="1081951"/>
            <a:chOff x="6888088" y="4413449"/>
            <a:chExt cx="2880320" cy="108195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3CC555-04FD-44ED-91F2-3A2E1912C2BD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525C287-46BF-40A2-BCBF-263701D6C405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D5F9AB5-40F6-4184-B1EC-7E89E5F93E1D}"/>
              </a:ext>
            </a:extLst>
          </p:cNvPr>
          <p:cNvSpPr txBox="1"/>
          <p:nvPr/>
        </p:nvSpPr>
        <p:spPr>
          <a:xfrm flipH="1">
            <a:off x="9961098" y="428904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25,600</a:t>
            </a:r>
          </a:p>
        </p:txBody>
      </p:sp>
      <p:grpSp>
        <p:nvGrpSpPr>
          <p:cNvPr id="108" name="그룹 40">
            <a:extLst>
              <a:ext uri="{FF2B5EF4-FFF2-40B4-BE49-F238E27FC236}">
                <a16:creationId xmlns:a16="http://schemas.microsoft.com/office/drawing/2014/main" id="{FF1ED234-1342-4A1B-A9D7-55282EB4B5C9}"/>
              </a:ext>
            </a:extLst>
          </p:cNvPr>
          <p:cNvGrpSpPr/>
          <p:nvPr/>
        </p:nvGrpSpPr>
        <p:grpSpPr>
          <a:xfrm flipH="1">
            <a:off x="6445989" y="4038094"/>
            <a:ext cx="2650386" cy="1081951"/>
            <a:chOff x="6888088" y="3198441"/>
            <a:chExt cx="2880320" cy="10819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F9C1FE0-3779-48FF-8E27-2E8B78F0528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67F56FD-5E33-4BCB-9AE8-0F61AAC2884E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1" name="Straight Connector 26">
            <a:extLst>
              <a:ext uri="{FF2B5EF4-FFF2-40B4-BE49-F238E27FC236}">
                <a16:creationId xmlns:a16="http://schemas.microsoft.com/office/drawing/2014/main" id="{63CE24AA-1657-4FC3-A717-7CD0415F3FA5}"/>
              </a:ext>
            </a:extLst>
          </p:cNvPr>
          <p:cNvCxnSpPr>
            <a:cxnSpLocks/>
          </p:cNvCxnSpPr>
          <p:nvPr/>
        </p:nvCxnSpPr>
        <p:spPr>
          <a:xfrm flipH="1">
            <a:off x="9289135" y="2288811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6">
            <a:extLst>
              <a:ext uri="{FF2B5EF4-FFF2-40B4-BE49-F238E27FC236}">
                <a16:creationId xmlns:a16="http://schemas.microsoft.com/office/drawing/2014/main" id="{B67E1652-8F2C-42ED-9EF5-766CA69B684B}"/>
              </a:ext>
            </a:extLst>
          </p:cNvPr>
          <p:cNvCxnSpPr>
            <a:cxnSpLocks/>
          </p:cNvCxnSpPr>
          <p:nvPr/>
        </p:nvCxnSpPr>
        <p:spPr>
          <a:xfrm flipH="1">
            <a:off x="9289135" y="3435123"/>
            <a:ext cx="822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6">
            <a:extLst>
              <a:ext uri="{FF2B5EF4-FFF2-40B4-BE49-F238E27FC236}">
                <a16:creationId xmlns:a16="http://schemas.microsoft.com/office/drawing/2014/main" id="{2C36D030-3BBC-4B40-A2E9-3184BB9ADCFC}"/>
              </a:ext>
            </a:extLst>
          </p:cNvPr>
          <p:cNvCxnSpPr>
            <a:cxnSpLocks/>
          </p:cNvCxnSpPr>
          <p:nvPr/>
        </p:nvCxnSpPr>
        <p:spPr>
          <a:xfrm flipH="1">
            <a:off x="9289135" y="4581434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6">
            <a:extLst>
              <a:ext uri="{FF2B5EF4-FFF2-40B4-BE49-F238E27FC236}">
                <a16:creationId xmlns:a16="http://schemas.microsoft.com/office/drawing/2014/main" id="{08BDC8E1-168F-4276-A20B-6DA994EBFB65}"/>
              </a:ext>
            </a:extLst>
          </p:cNvPr>
          <p:cNvCxnSpPr>
            <a:cxnSpLocks/>
          </p:cNvCxnSpPr>
          <p:nvPr/>
        </p:nvCxnSpPr>
        <p:spPr>
          <a:xfrm flipH="1">
            <a:off x="9289135" y="5727746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77A1A64-C428-47F8-B7B0-D7476A54180D}"/>
              </a:ext>
            </a:extLst>
          </p:cNvPr>
          <p:cNvSpPr/>
          <p:nvPr/>
        </p:nvSpPr>
        <p:spPr>
          <a:xfrm rot="16200000">
            <a:off x="3987821" y="2165177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050B582-F0F4-49B4-A09B-EAE790E5A58F}"/>
              </a:ext>
            </a:extLst>
          </p:cNvPr>
          <p:cNvSpPr/>
          <p:nvPr/>
        </p:nvSpPr>
        <p:spPr>
          <a:xfrm rot="16200000">
            <a:off x="3987821" y="3963220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AE498AB-9337-458C-AEDD-E0C8F85B80C8}"/>
              </a:ext>
            </a:extLst>
          </p:cNvPr>
          <p:cNvSpPr/>
          <p:nvPr/>
        </p:nvSpPr>
        <p:spPr>
          <a:xfrm>
            <a:off x="5100475" y="3133114"/>
            <a:ext cx="885561" cy="191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6528E-07BD-4B58-B799-B824E99B2168}"/>
              </a:ext>
            </a:extLst>
          </p:cNvPr>
          <p:cNvSpPr/>
          <p:nvPr/>
        </p:nvSpPr>
        <p:spPr>
          <a:xfrm>
            <a:off x="5048323" y="2231200"/>
            <a:ext cx="2899458" cy="192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FC69CA0-9A95-4F0A-A499-FB976758B076}"/>
              </a:ext>
            </a:extLst>
          </p:cNvPr>
          <p:cNvSpPr/>
          <p:nvPr/>
        </p:nvSpPr>
        <p:spPr>
          <a:xfrm rot="5400000">
            <a:off x="7777306" y="2157090"/>
            <a:ext cx="545074" cy="35521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6F20E834-34EA-4599-B815-1F13AA9F2DF3}"/>
              </a:ext>
            </a:extLst>
          </p:cNvPr>
          <p:cNvSpPr/>
          <p:nvPr/>
        </p:nvSpPr>
        <p:spPr>
          <a:xfrm>
            <a:off x="5662138" y="4030133"/>
            <a:ext cx="849937" cy="189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2E30507-C035-433D-A7C1-482B72BFA7FD}"/>
              </a:ext>
            </a:extLst>
          </p:cNvPr>
          <p:cNvSpPr/>
          <p:nvPr/>
        </p:nvSpPr>
        <p:spPr>
          <a:xfrm rot="16200000">
            <a:off x="5535892" y="3057272"/>
            <a:ext cx="545074" cy="3552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id="{9D8D936E-C785-4370-A6F3-652C3EE12CB7}"/>
              </a:ext>
            </a:extLst>
          </p:cNvPr>
          <p:cNvSpPr/>
          <p:nvPr/>
        </p:nvSpPr>
        <p:spPr>
          <a:xfrm>
            <a:off x="5979264" y="3126283"/>
            <a:ext cx="554584" cy="191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1BE6C6-DAF2-4B0A-9A1E-81C0646F572B}"/>
              </a:ext>
            </a:extLst>
          </p:cNvPr>
          <p:cNvGrpSpPr/>
          <p:nvPr/>
        </p:nvGrpSpPr>
        <p:grpSpPr>
          <a:xfrm>
            <a:off x="1735966" y="2276791"/>
            <a:ext cx="2078258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9C8712-B254-4CC6-8405-EEDBE138534C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850447-B74F-448E-B0CC-E4BDC616C70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AEB821-A153-445B-8439-AADBCBAD125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AED0B1-6857-49C3-BCC4-A58A759D22B2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6E2662-0168-4393-8C93-23FAE09D3A0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38557B-0004-4DD2-A376-66A323609DE6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4A05ED-D7F0-4306-9557-5A10819713F2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921D6B-1E0F-4ABB-8DB2-1F05BA96EFDE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019826-C847-43D8-8FA1-44C310D8DF3C}"/>
              </a:ext>
            </a:extLst>
          </p:cNvPr>
          <p:cNvGrpSpPr/>
          <p:nvPr/>
        </p:nvGrpSpPr>
        <p:grpSpPr>
          <a:xfrm>
            <a:off x="1735966" y="4217864"/>
            <a:ext cx="2078258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F753A5-15D7-415F-B5E2-BA1034E2193C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A5D05-5E63-4E52-8621-3FE3C5A35948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297FC7-321A-4CC6-82DF-CC70F02465A5}"/>
              </a:ext>
            </a:extLst>
          </p:cNvPr>
          <p:cNvGrpSpPr/>
          <p:nvPr/>
        </p:nvGrpSpPr>
        <p:grpSpPr>
          <a:xfrm>
            <a:off x="8311822" y="1888936"/>
            <a:ext cx="2143947" cy="891519"/>
            <a:chOff x="7308304" y="1342901"/>
            <a:chExt cx="1691680" cy="8915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68A59E-D542-4C1D-9B86-26D06AA7E015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7D452-A0CA-4DBF-A2F4-170892312392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E43A7C-423D-40CF-B5F3-DA5B3974BEC7}"/>
              </a:ext>
            </a:extLst>
          </p:cNvPr>
          <p:cNvSpPr/>
          <p:nvPr/>
        </p:nvSpPr>
        <p:spPr>
          <a:xfrm>
            <a:off x="4175723" y="2474853"/>
            <a:ext cx="609425" cy="60942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C9AB0E-D50E-4287-A2B1-7E4B63311D69}"/>
              </a:ext>
            </a:extLst>
          </p:cNvPr>
          <p:cNvSpPr/>
          <p:nvPr/>
        </p:nvSpPr>
        <p:spPr>
          <a:xfrm>
            <a:off x="6861191" y="3360567"/>
            <a:ext cx="609425" cy="60942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E3CFC7-BF03-4B10-89C8-DC4E1A4FC0B2}"/>
              </a:ext>
            </a:extLst>
          </p:cNvPr>
          <p:cNvSpPr/>
          <p:nvPr/>
        </p:nvSpPr>
        <p:spPr>
          <a:xfrm>
            <a:off x="4175723" y="4275261"/>
            <a:ext cx="609425" cy="609424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D456104-ED12-430D-882D-BC4758F711D7}"/>
              </a:ext>
            </a:extLst>
          </p:cNvPr>
          <p:cNvSpPr/>
          <p:nvPr/>
        </p:nvSpPr>
        <p:spPr>
          <a:xfrm>
            <a:off x="6861191" y="5173792"/>
            <a:ext cx="609425" cy="609424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44">
            <a:extLst>
              <a:ext uri="{FF2B5EF4-FFF2-40B4-BE49-F238E27FC236}">
                <a16:creationId xmlns:a16="http://schemas.microsoft.com/office/drawing/2014/main" id="{44313263-8D61-4A42-8706-2C72F8F81535}"/>
              </a:ext>
            </a:extLst>
          </p:cNvPr>
          <p:cNvSpPr/>
          <p:nvPr/>
        </p:nvSpPr>
        <p:spPr>
          <a:xfrm>
            <a:off x="5100476" y="4929384"/>
            <a:ext cx="885562" cy="191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5918827-0A8E-47E2-939A-7A8BB02DDF58}"/>
              </a:ext>
            </a:extLst>
          </p:cNvPr>
          <p:cNvSpPr/>
          <p:nvPr/>
        </p:nvSpPr>
        <p:spPr>
          <a:xfrm rot="5400000">
            <a:off x="5567212" y="3950484"/>
            <a:ext cx="545074" cy="3552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E179B009-3ADF-4273-BB1D-96445D4B40A7}"/>
              </a:ext>
            </a:extLst>
          </p:cNvPr>
          <p:cNvSpPr/>
          <p:nvPr/>
        </p:nvSpPr>
        <p:spPr>
          <a:xfrm>
            <a:off x="5100475" y="4030947"/>
            <a:ext cx="659072" cy="191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5CDF55-31E7-4732-9A1C-49B03CBA08C9}"/>
              </a:ext>
            </a:extLst>
          </p:cNvPr>
          <p:cNvSpPr/>
          <p:nvPr/>
        </p:nvSpPr>
        <p:spPr>
          <a:xfrm>
            <a:off x="0" y="5839905"/>
            <a:ext cx="6583680" cy="191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530B18ED-6869-4000-AB08-16B04812F252}"/>
              </a:ext>
            </a:extLst>
          </p:cNvPr>
          <p:cNvSpPr/>
          <p:nvPr/>
        </p:nvSpPr>
        <p:spPr>
          <a:xfrm rot="16200000">
            <a:off x="5535892" y="4848231"/>
            <a:ext cx="545074" cy="3552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D2B2021A-DC0F-4235-9258-3B6840EFDDD6}"/>
              </a:ext>
            </a:extLst>
          </p:cNvPr>
          <p:cNvSpPr/>
          <p:nvPr/>
        </p:nvSpPr>
        <p:spPr>
          <a:xfrm>
            <a:off x="5986035" y="4936556"/>
            <a:ext cx="548640" cy="195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7AF03C84-CF24-41F6-8156-7128A4245CC4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ame 17">
            <a:extLst>
              <a:ext uri="{FF2B5EF4-FFF2-40B4-BE49-F238E27FC236}">
                <a16:creationId xmlns:a16="http://schemas.microsoft.com/office/drawing/2014/main" id="{2F418F25-9C86-4243-9A5F-38D0FAF0892D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8A1F0B8A-2EC5-485B-BA84-F2F8E455C280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C4168637-9E40-4D63-8CE5-6FB21F276CCA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6B7E1E-BD6C-4B5F-889E-CF96554BC0DC}"/>
              </a:ext>
            </a:extLst>
          </p:cNvPr>
          <p:cNvGrpSpPr/>
          <p:nvPr/>
        </p:nvGrpSpPr>
        <p:grpSpPr>
          <a:xfrm>
            <a:off x="877311" y="3451074"/>
            <a:ext cx="1111725" cy="2423002"/>
            <a:chOff x="2158202" y="277708"/>
            <a:chExt cx="1111725" cy="242300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50E0205-1707-4BF8-8442-D9368284014C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BB15A5-374E-4842-962E-695DED1F99FC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84DB31-DF71-47E5-BA93-C73D0EDD0901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2C55E9D-2597-4852-B2F3-E53620575485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49E7376-008B-421D-B654-24BDFBB4B40C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D11CA39-597E-4C76-B723-D70E88FF64FE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61837C4-1408-410E-BD4F-DDA7D789937C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5628C16-0CF1-4FC7-83B6-6D5ADA2B69EF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81C755-240C-4D39-AADA-12C1BD78FD6D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1397F2E-DBCA-433F-BB15-BE8AB7DA2347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A963FB-0AC9-4DCA-A198-F2DED97D964F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58">
            <a:extLst>
              <a:ext uri="{FF2B5EF4-FFF2-40B4-BE49-F238E27FC236}">
                <a16:creationId xmlns:a16="http://schemas.microsoft.com/office/drawing/2014/main" id="{CDA075E6-8FD7-4A76-B1A1-FAC8C5F6C51A}"/>
              </a:ext>
            </a:extLst>
          </p:cNvPr>
          <p:cNvGrpSpPr/>
          <p:nvPr/>
        </p:nvGrpSpPr>
        <p:grpSpPr>
          <a:xfrm>
            <a:off x="10189721" y="803811"/>
            <a:ext cx="1600085" cy="2625189"/>
            <a:chOff x="5095920" y="2830970"/>
            <a:chExt cx="2335782" cy="383221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97C0EAD-3ABA-41F0-9708-54701AD02646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8BF4E2-05DC-4C7E-9567-D42978B9AB28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9A171D8-8E2B-428F-A6A3-391C71B4CD60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C13BF15-03A3-4581-A751-8FA53099E96E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155B731-9972-4046-8B23-A22C0462485E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83EE384-22C1-469B-8850-267330D72442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987B654-89A9-4371-AB11-876D493958D7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40A80E-D7DC-4BF3-B754-6ECF41CD3D12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3A8A1E0-37D5-4ADB-B57E-4844D59CE686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FB8B768-3568-4668-A849-8F947ECA6E6F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48C3DCA-C2A9-40B4-A34F-34F534150422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FB4B56-97BF-457E-89A6-D221E56002C1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26D19B0-1924-4CF1-88FC-B57E0C239D9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aphic 58">
              <a:extLst>
                <a:ext uri="{FF2B5EF4-FFF2-40B4-BE49-F238E27FC236}">
                  <a16:creationId xmlns:a16="http://schemas.microsoft.com/office/drawing/2014/main" id="{7FE7304B-2A8B-44DD-845C-9A1C6E445F29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2B96D87-3FAA-4348-8F88-B30538440A8F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E2AB633-4A64-45AF-8349-BB9CEEF382E5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C2BA7DA-EEB6-457C-9F01-B65DEEA7488E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EB052F-93ED-4FB1-8FBC-11429DA972DB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001BF0F-687B-468E-A82A-BD441AD48CC1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2950393-F53F-4798-9E65-342480271523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E72682-5501-41C0-A86A-0775554C165A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84547A7-59CE-4FC1-B173-8461D2E8BA5B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7BB0FA0-68A3-4E88-96C6-499A60E1A3BE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C6CD00D-8A09-4826-B98C-2D8CB71F72AB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B7FD7C4-BFC1-476E-B0AA-020394273890}"/>
              </a:ext>
            </a:extLst>
          </p:cNvPr>
          <p:cNvSpPr/>
          <p:nvPr/>
        </p:nvSpPr>
        <p:spPr>
          <a:xfrm rot="5400000" flipH="1">
            <a:off x="6547806" y="3061692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52C4C86-ABF5-4F99-8204-E9C8155213F5}"/>
              </a:ext>
            </a:extLst>
          </p:cNvPr>
          <p:cNvSpPr/>
          <p:nvPr/>
        </p:nvSpPr>
        <p:spPr>
          <a:xfrm rot="5400000" flipH="1">
            <a:off x="6547806" y="4873643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BE9DD7-1430-4809-BFA5-6A01ADAE5A42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FA2032E-DF4C-4F2E-B9CD-92BFC6FF6B46}"/>
              </a:ext>
            </a:extLst>
          </p:cNvPr>
          <p:cNvSpPr txBox="1">
            <a:spLocks/>
          </p:cNvSpPr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72F0A-BAA6-4298-AB55-7B271DC3554A}"/>
              </a:ext>
            </a:extLst>
          </p:cNvPr>
          <p:cNvSpPr txBox="1"/>
          <p:nvPr/>
        </p:nvSpPr>
        <p:spPr>
          <a:xfrm>
            <a:off x="654755" y="4372223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6BCDFE-BE5B-41A0-B47D-BA1B3DED03B5}"/>
              </a:ext>
            </a:extLst>
          </p:cNvPr>
          <p:cNvSpPr/>
          <p:nvPr/>
        </p:nvSpPr>
        <p:spPr>
          <a:xfrm rot="2700000">
            <a:off x="10606009" y="4961386"/>
            <a:ext cx="291982" cy="5234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40">
            <a:extLst>
              <a:ext uri="{FF2B5EF4-FFF2-40B4-BE49-F238E27FC236}">
                <a16:creationId xmlns:a16="http://schemas.microsoft.com/office/drawing/2014/main" id="{530941EE-1912-4FE0-B781-3F670F02A4E7}"/>
              </a:ext>
            </a:extLst>
          </p:cNvPr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6F31FE-38D0-425B-9B65-F71DF21D2A1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6DCCB4-C3CD-4B66-80BB-5A25A6F9A99E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6623B6-2FBA-49A6-8BCF-F920AA1A722C}"/>
              </a:ext>
            </a:extLst>
          </p:cNvPr>
          <p:cNvSpPr txBox="1"/>
          <p:nvPr/>
        </p:nvSpPr>
        <p:spPr>
          <a:xfrm>
            <a:off x="556031" y="2735616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E7D13-C3E4-444D-83F4-B723DFD742B9}"/>
              </a:ext>
            </a:extLst>
          </p:cNvPr>
          <p:cNvSpPr txBox="1"/>
          <p:nvPr/>
        </p:nvSpPr>
        <p:spPr>
          <a:xfrm>
            <a:off x="556031" y="1653006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4D4FF-A3F0-4AA0-A53B-1539AA72859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79BC123A-373E-403B-9E8C-B05BA3018B52}"/>
              </a:ext>
            </a:extLst>
          </p:cNvPr>
          <p:cNvSpPr/>
          <p:nvPr/>
        </p:nvSpPr>
        <p:spPr>
          <a:xfrm>
            <a:off x="7911274" y="2214806"/>
            <a:ext cx="3590555" cy="3930199"/>
          </a:xfrm>
          <a:custGeom>
            <a:avLst/>
            <a:gdLst>
              <a:gd name="connsiteX0" fmla="*/ 2947619 w 5869706"/>
              <a:gd name="connsiteY0" fmla="*/ 0 h 6424943"/>
              <a:gd name="connsiteX1" fmla="*/ 3158508 w 5869706"/>
              <a:gd name="connsiteY1" fmla="*/ 0 h 6424943"/>
              <a:gd name="connsiteX2" fmla="*/ 3188100 w 5869706"/>
              <a:gd name="connsiteY2" fmla="*/ 3929 h 6424943"/>
              <a:gd name="connsiteX3" fmla="*/ 3754103 w 5869706"/>
              <a:gd name="connsiteY3" fmla="*/ 60009 h 6424943"/>
              <a:gd name="connsiteX4" fmla="*/ 4761781 w 5869706"/>
              <a:gd name="connsiteY4" fmla="*/ 410561 h 6424943"/>
              <a:gd name="connsiteX5" fmla="*/ 5854879 w 5869706"/>
              <a:gd name="connsiteY5" fmla="*/ 2012187 h 6424943"/>
              <a:gd name="connsiteX6" fmla="*/ 5869707 w 5869706"/>
              <a:gd name="connsiteY6" fmla="*/ 2148872 h 6424943"/>
              <a:gd name="connsiteX7" fmla="*/ 5869707 w 5869706"/>
              <a:gd name="connsiteY7" fmla="*/ 2450123 h 6424943"/>
              <a:gd name="connsiteX8" fmla="*/ 5865524 w 5869706"/>
              <a:gd name="connsiteY8" fmla="*/ 2484342 h 6424943"/>
              <a:gd name="connsiteX9" fmla="*/ 5808937 w 5869706"/>
              <a:gd name="connsiteY9" fmla="*/ 2916322 h 6424943"/>
              <a:gd name="connsiteX10" fmla="*/ 5568962 w 5869706"/>
              <a:gd name="connsiteY10" fmla="*/ 3610898 h 6424943"/>
              <a:gd name="connsiteX11" fmla="*/ 5290460 w 5869706"/>
              <a:gd name="connsiteY11" fmla="*/ 4030267 h 6424943"/>
              <a:gd name="connsiteX12" fmla="*/ 5023554 w 5869706"/>
              <a:gd name="connsiteY12" fmla="*/ 4453819 h 6424943"/>
              <a:gd name="connsiteX13" fmla="*/ 4950301 w 5869706"/>
              <a:gd name="connsiteY13" fmla="*/ 4796513 h 6424943"/>
              <a:gd name="connsiteX14" fmla="*/ 4982808 w 5869706"/>
              <a:gd name="connsiteY14" fmla="*/ 5409979 h 6424943"/>
              <a:gd name="connsiteX15" fmla="*/ 5026216 w 5869706"/>
              <a:gd name="connsiteY15" fmla="*/ 5732965 h 6424943"/>
              <a:gd name="connsiteX16" fmla="*/ 5059357 w 5869706"/>
              <a:gd name="connsiteY16" fmla="*/ 5966096 h 6424943"/>
              <a:gd name="connsiteX17" fmla="*/ 5068038 w 5869706"/>
              <a:gd name="connsiteY17" fmla="*/ 6412650 h 6424943"/>
              <a:gd name="connsiteX18" fmla="*/ 5066391 w 5869706"/>
              <a:gd name="connsiteY18" fmla="*/ 6424943 h 6424943"/>
              <a:gd name="connsiteX19" fmla="*/ 4129432 w 5869706"/>
              <a:gd name="connsiteY19" fmla="*/ 6424943 h 6424943"/>
              <a:gd name="connsiteX20" fmla="*/ 4129432 w 5869706"/>
              <a:gd name="connsiteY20" fmla="*/ 6199670 h 6424943"/>
              <a:gd name="connsiteX21" fmla="*/ 4594616 w 5869706"/>
              <a:gd name="connsiteY21" fmla="*/ 6199670 h 6424943"/>
              <a:gd name="connsiteX22" fmla="*/ 4594616 w 5869706"/>
              <a:gd name="connsiteY22" fmla="*/ 5768958 h 6424943"/>
              <a:gd name="connsiteX23" fmla="*/ 4946182 w 5869706"/>
              <a:gd name="connsiteY23" fmla="*/ 5768958 h 6424943"/>
              <a:gd name="connsiteX24" fmla="*/ 4917793 w 5869706"/>
              <a:gd name="connsiteY24" fmla="*/ 5543748 h 6424943"/>
              <a:gd name="connsiteX25" fmla="*/ 4593793 w 5869706"/>
              <a:gd name="connsiteY25" fmla="*/ 5543748 h 6424943"/>
              <a:gd name="connsiteX26" fmla="*/ 4593793 w 5869706"/>
              <a:gd name="connsiteY26" fmla="*/ 5106573 h 6424943"/>
              <a:gd name="connsiteX27" fmla="*/ 4382207 w 5869706"/>
              <a:gd name="connsiteY27" fmla="*/ 5106573 h 6424943"/>
              <a:gd name="connsiteX28" fmla="*/ 4382207 w 5869706"/>
              <a:gd name="connsiteY28" fmla="*/ 5985106 h 6424943"/>
              <a:gd name="connsiteX29" fmla="*/ 4164411 w 5869706"/>
              <a:gd name="connsiteY29" fmla="*/ 5976172 h 6424943"/>
              <a:gd name="connsiteX30" fmla="*/ 4164411 w 5869706"/>
              <a:gd name="connsiteY30" fmla="*/ 4882313 h 6424943"/>
              <a:gd name="connsiteX31" fmla="*/ 4824262 w 5869706"/>
              <a:gd name="connsiteY31" fmla="*/ 4874582 h 6424943"/>
              <a:gd name="connsiteX32" fmla="*/ 4824262 w 5869706"/>
              <a:gd name="connsiteY32" fmla="*/ 5313849 h 6424943"/>
              <a:gd name="connsiteX33" fmla="*/ 4892635 w 5869706"/>
              <a:gd name="connsiteY33" fmla="*/ 5313849 h 6424943"/>
              <a:gd name="connsiteX34" fmla="*/ 4874576 w 5869706"/>
              <a:gd name="connsiteY34" fmla="*/ 4663504 h 6424943"/>
              <a:gd name="connsiteX35" fmla="*/ 4153574 w 5869706"/>
              <a:gd name="connsiteY35" fmla="*/ 4663504 h 6424943"/>
              <a:gd name="connsiteX36" fmla="*/ 4163016 w 5869706"/>
              <a:gd name="connsiteY36" fmla="*/ 4444251 h 6424943"/>
              <a:gd name="connsiteX37" fmla="*/ 4189822 w 5869706"/>
              <a:gd name="connsiteY37" fmla="*/ 4442793 h 6424943"/>
              <a:gd name="connsiteX38" fmla="*/ 4375553 w 5869706"/>
              <a:gd name="connsiteY38" fmla="*/ 4440321 h 6424943"/>
              <a:gd name="connsiteX39" fmla="*/ 4922735 w 5869706"/>
              <a:gd name="connsiteY39" fmla="*/ 4434999 h 6424943"/>
              <a:gd name="connsiteX40" fmla="*/ 4949540 w 5869706"/>
              <a:gd name="connsiteY40" fmla="*/ 4420614 h 6424943"/>
              <a:gd name="connsiteX41" fmla="*/ 5029067 w 5869706"/>
              <a:gd name="connsiteY41" fmla="*/ 4272777 h 6424943"/>
              <a:gd name="connsiteX42" fmla="*/ 5036671 w 5869706"/>
              <a:gd name="connsiteY42" fmla="*/ 4244578 h 6424943"/>
              <a:gd name="connsiteX43" fmla="*/ 5041867 w 5869706"/>
              <a:gd name="connsiteY43" fmla="*/ 4026275 h 6424943"/>
              <a:gd name="connsiteX44" fmla="*/ 5043705 w 5869706"/>
              <a:gd name="connsiteY44" fmla="*/ 4002195 h 6424943"/>
              <a:gd name="connsiteX45" fmla="*/ 5192810 w 5869706"/>
              <a:gd name="connsiteY45" fmla="*/ 4001688 h 6424943"/>
              <a:gd name="connsiteX46" fmla="*/ 5220122 w 5869706"/>
              <a:gd name="connsiteY46" fmla="*/ 3989965 h 6424943"/>
              <a:gd name="connsiteX47" fmla="*/ 5355602 w 5869706"/>
              <a:gd name="connsiteY47" fmla="*/ 3806198 h 6424943"/>
              <a:gd name="connsiteX48" fmla="*/ 5363967 w 5869706"/>
              <a:gd name="connsiteY48" fmla="*/ 3787758 h 6424943"/>
              <a:gd name="connsiteX49" fmla="*/ 4823754 w 5869706"/>
              <a:gd name="connsiteY49" fmla="*/ 3787758 h 6424943"/>
              <a:gd name="connsiteX50" fmla="*/ 4823754 w 5869706"/>
              <a:gd name="connsiteY50" fmla="*/ 4223857 h 6424943"/>
              <a:gd name="connsiteX51" fmla="*/ 3943320 w 5869706"/>
              <a:gd name="connsiteY51" fmla="*/ 4223857 h 6424943"/>
              <a:gd name="connsiteX52" fmla="*/ 3943320 w 5869706"/>
              <a:gd name="connsiteY52" fmla="*/ 5981875 h 6424943"/>
              <a:gd name="connsiteX53" fmla="*/ 2395557 w 5869706"/>
              <a:gd name="connsiteY53" fmla="*/ 5981875 h 6424943"/>
              <a:gd name="connsiteX54" fmla="*/ 2403478 w 5869706"/>
              <a:gd name="connsiteY54" fmla="*/ 5324305 h 6424943"/>
              <a:gd name="connsiteX55" fmla="*/ 2616837 w 5869706"/>
              <a:gd name="connsiteY55" fmla="*/ 5324305 h 6424943"/>
              <a:gd name="connsiteX56" fmla="*/ 2626723 w 5869706"/>
              <a:gd name="connsiteY56" fmla="*/ 5765093 h 6424943"/>
              <a:gd name="connsiteX57" fmla="*/ 2650043 w 5869706"/>
              <a:gd name="connsiteY57" fmla="*/ 5765093 h 6424943"/>
              <a:gd name="connsiteX58" fmla="*/ 3234929 w 5869706"/>
              <a:gd name="connsiteY58" fmla="*/ 5764839 h 6424943"/>
              <a:gd name="connsiteX59" fmla="*/ 3676667 w 5869706"/>
              <a:gd name="connsiteY59" fmla="*/ 5759517 h 6424943"/>
              <a:gd name="connsiteX60" fmla="*/ 3707971 w 5869706"/>
              <a:gd name="connsiteY60" fmla="*/ 5739175 h 6424943"/>
              <a:gd name="connsiteX61" fmla="*/ 3718997 w 5869706"/>
              <a:gd name="connsiteY61" fmla="*/ 5542164 h 6424943"/>
              <a:gd name="connsiteX62" fmla="*/ 2835014 w 5869706"/>
              <a:gd name="connsiteY62" fmla="*/ 5542164 h 6424943"/>
              <a:gd name="connsiteX63" fmla="*/ 2835014 w 5869706"/>
              <a:gd name="connsiteY63" fmla="*/ 5102961 h 6424943"/>
              <a:gd name="connsiteX64" fmla="*/ 2395303 w 5869706"/>
              <a:gd name="connsiteY64" fmla="*/ 5102961 h 6424943"/>
              <a:gd name="connsiteX65" fmla="*/ 2395303 w 5869706"/>
              <a:gd name="connsiteY65" fmla="*/ 4665025 h 6424943"/>
              <a:gd name="connsiteX66" fmla="*/ 865347 w 5869706"/>
              <a:gd name="connsiteY66" fmla="*/ 4665025 h 6424943"/>
              <a:gd name="connsiteX67" fmla="*/ 865347 w 5869706"/>
              <a:gd name="connsiteY67" fmla="*/ 4695568 h 6424943"/>
              <a:gd name="connsiteX68" fmla="*/ 865347 w 5869706"/>
              <a:gd name="connsiteY68" fmla="*/ 5436086 h 6424943"/>
              <a:gd name="connsiteX69" fmla="*/ 929728 w 5869706"/>
              <a:gd name="connsiteY69" fmla="*/ 5505474 h 6424943"/>
              <a:gd name="connsiteX70" fmla="*/ 1076806 w 5869706"/>
              <a:gd name="connsiteY70" fmla="*/ 5512318 h 6424943"/>
              <a:gd name="connsiteX71" fmla="*/ 1076806 w 5869706"/>
              <a:gd name="connsiteY71" fmla="*/ 4874329 h 6424943"/>
              <a:gd name="connsiteX72" fmla="*/ 2177888 w 5869706"/>
              <a:gd name="connsiteY72" fmla="*/ 4882123 h 6424943"/>
              <a:gd name="connsiteX73" fmla="*/ 2185555 w 5869706"/>
              <a:gd name="connsiteY73" fmla="*/ 6211457 h 6424943"/>
              <a:gd name="connsiteX74" fmla="*/ 3942306 w 5869706"/>
              <a:gd name="connsiteY74" fmla="*/ 6211457 h 6424943"/>
              <a:gd name="connsiteX75" fmla="*/ 3942306 w 5869706"/>
              <a:gd name="connsiteY75" fmla="*/ 6421268 h 6424943"/>
              <a:gd name="connsiteX76" fmla="*/ 1955720 w 5869706"/>
              <a:gd name="connsiteY76" fmla="*/ 6421268 h 6424943"/>
              <a:gd name="connsiteX77" fmla="*/ 1955783 w 5869706"/>
              <a:gd name="connsiteY77" fmla="*/ 6302960 h 6424943"/>
              <a:gd name="connsiteX78" fmla="*/ 1956607 w 5869706"/>
              <a:gd name="connsiteY78" fmla="*/ 6227869 h 6424943"/>
              <a:gd name="connsiteX79" fmla="*/ 1917826 w 5869706"/>
              <a:gd name="connsiteY79" fmla="*/ 5990746 h 6424943"/>
              <a:gd name="connsiteX80" fmla="*/ 1764982 w 5869706"/>
              <a:gd name="connsiteY80" fmla="*/ 5687847 h 6424943"/>
              <a:gd name="connsiteX81" fmla="*/ 1661882 w 5869706"/>
              <a:gd name="connsiteY81" fmla="*/ 5629992 h 6424943"/>
              <a:gd name="connsiteX82" fmla="*/ 1580074 w 5869706"/>
              <a:gd name="connsiteY82" fmla="*/ 5617952 h 6424943"/>
              <a:gd name="connsiteX83" fmla="*/ 1088972 w 5869706"/>
              <a:gd name="connsiteY83" fmla="*/ 5591845 h 6424943"/>
              <a:gd name="connsiteX84" fmla="*/ 826312 w 5869706"/>
              <a:gd name="connsiteY84" fmla="*/ 5574102 h 6424943"/>
              <a:gd name="connsiteX85" fmla="*/ 391481 w 5869706"/>
              <a:gd name="connsiteY85" fmla="*/ 5245856 h 6424943"/>
              <a:gd name="connsiteX86" fmla="*/ 378680 w 5869706"/>
              <a:gd name="connsiteY86" fmla="*/ 5205553 h 6424943"/>
              <a:gd name="connsiteX87" fmla="*/ 400606 w 5869706"/>
              <a:gd name="connsiteY87" fmla="*/ 4947265 h 6424943"/>
              <a:gd name="connsiteX88" fmla="*/ 478168 w 5869706"/>
              <a:gd name="connsiteY88" fmla="*/ 4732892 h 6424943"/>
              <a:gd name="connsiteX89" fmla="*/ 442619 w 5869706"/>
              <a:gd name="connsiteY89" fmla="*/ 4505401 h 6424943"/>
              <a:gd name="connsiteX90" fmla="*/ 398515 w 5869706"/>
              <a:gd name="connsiteY90" fmla="*/ 4450841 h 6424943"/>
              <a:gd name="connsiteX91" fmla="*/ 366070 w 5869706"/>
              <a:gd name="connsiteY91" fmla="*/ 4409525 h 6424943"/>
              <a:gd name="connsiteX92" fmla="*/ 369492 w 5869706"/>
              <a:gd name="connsiteY92" fmla="*/ 4269291 h 6424943"/>
              <a:gd name="connsiteX93" fmla="*/ 436472 w 5869706"/>
              <a:gd name="connsiteY93" fmla="*/ 4194834 h 6424943"/>
              <a:gd name="connsiteX94" fmla="*/ 434888 w 5869706"/>
              <a:gd name="connsiteY94" fmla="*/ 4151047 h 6424943"/>
              <a:gd name="connsiteX95" fmla="*/ 378110 w 5869706"/>
              <a:gd name="connsiteY95" fmla="*/ 4101683 h 6424943"/>
              <a:gd name="connsiteX96" fmla="*/ 351559 w 5869706"/>
              <a:gd name="connsiteY96" fmla="*/ 3865447 h 6424943"/>
              <a:gd name="connsiteX97" fmla="*/ 362712 w 5869706"/>
              <a:gd name="connsiteY97" fmla="*/ 3848781 h 6424943"/>
              <a:gd name="connsiteX98" fmla="*/ 466762 w 5869706"/>
              <a:gd name="connsiteY98" fmla="*/ 3614130 h 6424943"/>
              <a:gd name="connsiteX99" fmla="*/ 417208 w 5869706"/>
              <a:gd name="connsiteY99" fmla="*/ 3534096 h 6424943"/>
              <a:gd name="connsiteX100" fmla="*/ 351306 w 5869706"/>
              <a:gd name="connsiteY100" fmla="*/ 3518824 h 6424943"/>
              <a:gd name="connsiteX101" fmla="*/ 58545 w 5869706"/>
              <a:gd name="connsiteY101" fmla="*/ 3368769 h 6424943"/>
              <a:gd name="connsiteX102" fmla="*/ 1958 w 5869706"/>
              <a:gd name="connsiteY102" fmla="*/ 3212187 h 6424943"/>
              <a:gd name="connsiteX103" fmla="*/ 29460 w 5869706"/>
              <a:gd name="connsiteY103" fmla="*/ 3113713 h 6424943"/>
              <a:gd name="connsiteX104" fmla="*/ 203088 w 5869706"/>
              <a:gd name="connsiteY104" fmla="*/ 2838949 h 6424943"/>
              <a:gd name="connsiteX105" fmla="*/ 643875 w 5869706"/>
              <a:gd name="connsiteY105" fmla="*/ 2311221 h 6424943"/>
              <a:gd name="connsiteX106" fmla="*/ 811674 w 5869706"/>
              <a:gd name="connsiteY106" fmla="*/ 2098558 h 6424943"/>
              <a:gd name="connsiteX107" fmla="*/ 819531 w 5869706"/>
              <a:gd name="connsiteY107" fmla="*/ 2031134 h 6424943"/>
              <a:gd name="connsiteX108" fmla="*/ 799381 w 5869706"/>
              <a:gd name="connsiteY108" fmla="*/ 1953952 h 6424943"/>
              <a:gd name="connsiteX109" fmla="*/ 827452 w 5869706"/>
              <a:gd name="connsiteY109" fmla="*/ 1596493 h 6424943"/>
              <a:gd name="connsiteX110" fmla="*/ 1670627 w 5869706"/>
              <a:gd name="connsiteY110" fmla="*/ 414300 h 6424943"/>
              <a:gd name="connsiteX111" fmla="*/ 2818602 w 5869706"/>
              <a:gd name="connsiteY111" fmla="*/ 14891 h 6424943"/>
              <a:gd name="connsiteX112" fmla="*/ 2947619 w 5869706"/>
              <a:gd name="connsiteY112" fmla="*/ 0 h 6424943"/>
              <a:gd name="connsiteX113" fmla="*/ 3066180 w 5869706"/>
              <a:gd name="connsiteY113" fmla="*/ 2905802 h 6424943"/>
              <a:gd name="connsiteX114" fmla="*/ 3066180 w 5869706"/>
              <a:gd name="connsiteY114" fmla="*/ 4433351 h 6424943"/>
              <a:gd name="connsiteX115" fmla="*/ 3497019 w 5869706"/>
              <a:gd name="connsiteY115" fmla="*/ 4443173 h 6424943"/>
              <a:gd name="connsiteX116" fmla="*/ 3504750 w 5869706"/>
              <a:gd name="connsiteY116" fmla="*/ 5102327 h 6424943"/>
              <a:gd name="connsiteX117" fmla="*/ 3274091 w 5869706"/>
              <a:gd name="connsiteY117" fmla="*/ 5102327 h 6424943"/>
              <a:gd name="connsiteX118" fmla="*/ 3274091 w 5869706"/>
              <a:gd name="connsiteY118" fmla="*/ 4662807 h 6424943"/>
              <a:gd name="connsiteX119" fmla="*/ 2835711 w 5869706"/>
              <a:gd name="connsiteY119" fmla="*/ 4662807 h 6424943"/>
              <a:gd name="connsiteX120" fmla="*/ 2835711 w 5869706"/>
              <a:gd name="connsiteY120" fmla="*/ 4223160 h 6424943"/>
              <a:gd name="connsiteX121" fmla="*/ 2394543 w 5869706"/>
              <a:gd name="connsiteY121" fmla="*/ 4223160 h 6424943"/>
              <a:gd name="connsiteX122" fmla="*/ 2403668 w 5869706"/>
              <a:gd name="connsiteY122" fmla="*/ 4003146 h 6424943"/>
              <a:gd name="connsiteX123" fmla="*/ 2834317 w 5869706"/>
              <a:gd name="connsiteY123" fmla="*/ 3993767 h 6424943"/>
              <a:gd name="connsiteX124" fmla="*/ 2834317 w 5869706"/>
              <a:gd name="connsiteY124" fmla="*/ 3345196 h 6424943"/>
              <a:gd name="connsiteX125" fmla="*/ 1306515 w 5869706"/>
              <a:gd name="connsiteY125" fmla="*/ 3345196 h 6424943"/>
              <a:gd name="connsiteX126" fmla="*/ 1306515 w 5869706"/>
              <a:gd name="connsiteY126" fmla="*/ 3993831 h 6424943"/>
              <a:gd name="connsiteX127" fmla="*/ 1735516 w 5869706"/>
              <a:gd name="connsiteY127" fmla="*/ 4002956 h 6424943"/>
              <a:gd name="connsiteX128" fmla="*/ 1735516 w 5869706"/>
              <a:gd name="connsiteY128" fmla="*/ 4217203 h 6424943"/>
              <a:gd name="connsiteX129" fmla="*/ 1566006 w 5869706"/>
              <a:gd name="connsiteY129" fmla="*/ 4217266 h 6424943"/>
              <a:gd name="connsiteX130" fmla="*/ 534313 w 5869706"/>
              <a:gd name="connsiteY130" fmla="*/ 4222272 h 6424943"/>
              <a:gd name="connsiteX131" fmla="*/ 508965 w 5869706"/>
              <a:gd name="connsiteY131" fmla="*/ 4228419 h 6424943"/>
              <a:gd name="connsiteX132" fmla="*/ 437866 w 5869706"/>
              <a:gd name="connsiteY132" fmla="*/ 4306108 h 6424943"/>
              <a:gd name="connsiteX133" fmla="*/ 435268 w 5869706"/>
              <a:gd name="connsiteY133" fmla="*/ 4363963 h 6424943"/>
              <a:gd name="connsiteX134" fmla="*/ 479372 w 5869706"/>
              <a:gd name="connsiteY134" fmla="*/ 4424860 h 6424943"/>
              <a:gd name="connsiteX135" fmla="*/ 515112 w 5869706"/>
              <a:gd name="connsiteY135" fmla="*/ 4441906 h 6424943"/>
              <a:gd name="connsiteX136" fmla="*/ 1928345 w 5869706"/>
              <a:gd name="connsiteY136" fmla="*/ 4434682 h 6424943"/>
              <a:gd name="connsiteX137" fmla="*/ 1954579 w 5869706"/>
              <a:gd name="connsiteY137" fmla="*/ 4433288 h 6424943"/>
              <a:gd name="connsiteX138" fmla="*/ 1954579 w 5869706"/>
              <a:gd name="connsiteY138" fmla="*/ 3784083 h 6424943"/>
              <a:gd name="connsiteX139" fmla="*/ 1518480 w 5869706"/>
              <a:gd name="connsiteY139" fmla="*/ 3784083 h 6424943"/>
              <a:gd name="connsiteX140" fmla="*/ 1518480 w 5869706"/>
              <a:gd name="connsiteY140" fmla="*/ 3557225 h 6424943"/>
              <a:gd name="connsiteX141" fmla="*/ 2623682 w 5869706"/>
              <a:gd name="connsiteY141" fmla="*/ 3557225 h 6424943"/>
              <a:gd name="connsiteX142" fmla="*/ 2623682 w 5869706"/>
              <a:gd name="connsiteY142" fmla="*/ 3784400 h 6424943"/>
              <a:gd name="connsiteX143" fmla="*/ 2186125 w 5869706"/>
              <a:gd name="connsiteY143" fmla="*/ 3784400 h 6424943"/>
              <a:gd name="connsiteX144" fmla="*/ 2186125 w 5869706"/>
              <a:gd name="connsiteY144" fmla="*/ 4433351 h 6424943"/>
              <a:gd name="connsiteX145" fmla="*/ 2616711 w 5869706"/>
              <a:gd name="connsiteY145" fmla="*/ 4443300 h 6424943"/>
              <a:gd name="connsiteX146" fmla="*/ 2626660 w 5869706"/>
              <a:gd name="connsiteY146" fmla="*/ 4873569 h 6424943"/>
              <a:gd name="connsiteX147" fmla="*/ 3056611 w 5869706"/>
              <a:gd name="connsiteY147" fmla="*/ 4882947 h 6424943"/>
              <a:gd name="connsiteX148" fmla="*/ 3066180 w 5869706"/>
              <a:gd name="connsiteY148" fmla="*/ 5313723 h 6424943"/>
              <a:gd name="connsiteX149" fmla="*/ 3714054 w 5869706"/>
              <a:gd name="connsiteY149" fmla="*/ 5313723 h 6424943"/>
              <a:gd name="connsiteX150" fmla="*/ 3714054 w 5869706"/>
              <a:gd name="connsiteY150" fmla="*/ 4223096 h 6424943"/>
              <a:gd name="connsiteX151" fmla="*/ 3276625 w 5869706"/>
              <a:gd name="connsiteY151" fmla="*/ 4223096 h 6424943"/>
              <a:gd name="connsiteX152" fmla="*/ 3276625 w 5869706"/>
              <a:gd name="connsiteY152" fmla="*/ 3117261 h 6424943"/>
              <a:gd name="connsiteX153" fmla="*/ 3941736 w 5869706"/>
              <a:gd name="connsiteY153" fmla="*/ 3117261 h 6424943"/>
              <a:gd name="connsiteX154" fmla="*/ 3941736 w 5869706"/>
              <a:gd name="connsiteY154" fmla="*/ 3344626 h 6424943"/>
              <a:gd name="connsiteX155" fmla="*/ 3506017 w 5869706"/>
              <a:gd name="connsiteY155" fmla="*/ 3344626 h 6424943"/>
              <a:gd name="connsiteX156" fmla="*/ 3506017 w 5869706"/>
              <a:gd name="connsiteY156" fmla="*/ 3994084 h 6424943"/>
              <a:gd name="connsiteX157" fmla="*/ 4594490 w 5869706"/>
              <a:gd name="connsiteY157" fmla="*/ 3994084 h 6424943"/>
              <a:gd name="connsiteX158" fmla="*/ 4602157 w 5869706"/>
              <a:gd name="connsiteY158" fmla="*/ 2680783 h 6424943"/>
              <a:gd name="connsiteX159" fmla="*/ 5261374 w 5869706"/>
              <a:gd name="connsiteY159" fmla="*/ 2680783 h 6424943"/>
              <a:gd name="connsiteX160" fmla="*/ 5261374 w 5869706"/>
              <a:gd name="connsiteY160" fmla="*/ 2904535 h 6424943"/>
              <a:gd name="connsiteX161" fmla="*/ 4825846 w 5869706"/>
              <a:gd name="connsiteY161" fmla="*/ 2904535 h 6424943"/>
              <a:gd name="connsiteX162" fmla="*/ 4825846 w 5869706"/>
              <a:gd name="connsiteY162" fmla="*/ 3553930 h 6424943"/>
              <a:gd name="connsiteX163" fmla="*/ 4837252 w 5869706"/>
              <a:gd name="connsiteY163" fmla="*/ 3555197 h 6424943"/>
              <a:gd name="connsiteX164" fmla="*/ 5487407 w 5869706"/>
              <a:gd name="connsiteY164" fmla="*/ 3554627 h 6424943"/>
              <a:gd name="connsiteX165" fmla="*/ 5511044 w 5869706"/>
              <a:gd name="connsiteY165" fmla="*/ 3538849 h 6424943"/>
              <a:gd name="connsiteX166" fmla="*/ 5591015 w 5869706"/>
              <a:gd name="connsiteY166" fmla="*/ 3360531 h 6424943"/>
              <a:gd name="connsiteX167" fmla="*/ 5595831 w 5869706"/>
              <a:gd name="connsiteY167" fmla="*/ 3338986 h 6424943"/>
              <a:gd name="connsiteX168" fmla="*/ 5044275 w 5869706"/>
              <a:gd name="connsiteY168" fmla="*/ 3338986 h 6424943"/>
              <a:gd name="connsiteX169" fmla="*/ 5044275 w 5869706"/>
              <a:gd name="connsiteY169" fmla="*/ 3123471 h 6424943"/>
              <a:gd name="connsiteX170" fmla="*/ 5487788 w 5869706"/>
              <a:gd name="connsiteY170" fmla="*/ 3113649 h 6424943"/>
              <a:gd name="connsiteX171" fmla="*/ 5487788 w 5869706"/>
              <a:gd name="connsiteY171" fmla="*/ 2466155 h 6424943"/>
              <a:gd name="connsiteX172" fmla="*/ 4383220 w 5869706"/>
              <a:gd name="connsiteY172" fmla="*/ 2466155 h 6424943"/>
              <a:gd name="connsiteX173" fmla="*/ 4383220 w 5869706"/>
              <a:gd name="connsiteY173" fmla="*/ 3784526 h 6424943"/>
              <a:gd name="connsiteX174" fmla="*/ 3724447 w 5869706"/>
              <a:gd name="connsiteY174" fmla="*/ 3776859 h 6424943"/>
              <a:gd name="connsiteX175" fmla="*/ 3724447 w 5869706"/>
              <a:gd name="connsiteY175" fmla="*/ 3562928 h 6424943"/>
              <a:gd name="connsiteX176" fmla="*/ 4153638 w 5869706"/>
              <a:gd name="connsiteY176" fmla="*/ 3554057 h 6424943"/>
              <a:gd name="connsiteX177" fmla="*/ 4153638 w 5869706"/>
              <a:gd name="connsiteY177" fmla="*/ 2905993 h 6424943"/>
              <a:gd name="connsiteX178" fmla="*/ 3066180 w 5869706"/>
              <a:gd name="connsiteY178" fmla="*/ 2905802 h 6424943"/>
              <a:gd name="connsiteX179" fmla="*/ 4823628 w 5869706"/>
              <a:gd name="connsiteY179" fmla="*/ 541860 h 6424943"/>
              <a:gd name="connsiteX180" fmla="*/ 4823628 w 5869706"/>
              <a:gd name="connsiteY180" fmla="*/ 1138659 h 6424943"/>
              <a:gd name="connsiteX181" fmla="*/ 4632763 w 5869706"/>
              <a:gd name="connsiteY181" fmla="*/ 1139040 h 6424943"/>
              <a:gd name="connsiteX182" fmla="*/ 4601016 w 5869706"/>
              <a:gd name="connsiteY182" fmla="*/ 1108116 h 6424943"/>
              <a:gd name="connsiteX183" fmla="*/ 4594616 w 5869706"/>
              <a:gd name="connsiteY183" fmla="*/ 739188 h 6424943"/>
              <a:gd name="connsiteX184" fmla="*/ 4593158 w 5869706"/>
              <a:gd name="connsiteY184" fmla="*/ 705919 h 6424943"/>
              <a:gd name="connsiteX185" fmla="*/ 3942813 w 5869706"/>
              <a:gd name="connsiteY185" fmla="*/ 705919 h 6424943"/>
              <a:gd name="connsiteX186" fmla="*/ 3942813 w 5869706"/>
              <a:gd name="connsiteY186" fmla="*/ 1145123 h 6424943"/>
              <a:gd name="connsiteX187" fmla="*/ 3506334 w 5869706"/>
              <a:gd name="connsiteY187" fmla="*/ 1145123 h 6424943"/>
              <a:gd name="connsiteX188" fmla="*/ 3506334 w 5869706"/>
              <a:gd name="connsiteY188" fmla="*/ 1796926 h 6424943"/>
              <a:gd name="connsiteX189" fmla="*/ 4381699 w 5869706"/>
              <a:gd name="connsiteY189" fmla="*/ 1796926 h 6424943"/>
              <a:gd name="connsiteX190" fmla="*/ 4381699 w 5869706"/>
              <a:gd name="connsiteY190" fmla="*/ 2024924 h 6424943"/>
              <a:gd name="connsiteX191" fmla="*/ 3505891 w 5869706"/>
              <a:gd name="connsiteY191" fmla="*/ 2024924 h 6424943"/>
              <a:gd name="connsiteX192" fmla="*/ 3496639 w 5869706"/>
              <a:gd name="connsiteY192" fmla="*/ 2456587 h 6424943"/>
              <a:gd name="connsiteX193" fmla="*/ 3274471 w 5869706"/>
              <a:gd name="connsiteY193" fmla="*/ 2465775 h 6424943"/>
              <a:gd name="connsiteX194" fmla="*/ 3274471 w 5869706"/>
              <a:gd name="connsiteY194" fmla="*/ 2025938 h 6424943"/>
              <a:gd name="connsiteX195" fmla="*/ 2624758 w 5869706"/>
              <a:gd name="connsiteY195" fmla="*/ 2025938 h 6424943"/>
              <a:gd name="connsiteX196" fmla="*/ 2624758 w 5869706"/>
              <a:gd name="connsiteY196" fmla="*/ 2902317 h 6424943"/>
              <a:gd name="connsiteX197" fmla="*/ 1516833 w 5869706"/>
              <a:gd name="connsiteY197" fmla="*/ 2902317 h 6424943"/>
              <a:gd name="connsiteX198" fmla="*/ 1516833 w 5869706"/>
              <a:gd name="connsiteY198" fmla="*/ 2022833 h 6424943"/>
              <a:gd name="connsiteX199" fmla="*/ 902417 w 5869706"/>
              <a:gd name="connsiteY199" fmla="*/ 2022833 h 6424943"/>
              <a:gd name="connsiteX200" fmla="*/ 912176 w 5869706"/>
              <a:gd name="connsiteY200" fmla="*/ 2089559 h 6424943"/>
              <a:gd name="connsiteX201" fmla="*/ 872951 w 5869706"/>
              <a:gd name="connsiteY201" fmla="*/ 2153054 h 6424943"/>
              <a:gd name="connsiteX202" fmla="*/ 859644 w 5869706"/>
              <a:gd name="connsiteY202" fmla="*/ 2171304 h 6424943"/>
              <a:gd name="connsiteX203" fmla="*/ 806478 w 5869706"/>
              <a:gd name="connsiteY203" fmla="*/ 2241072 h 6424943"/>
              <a:gd name="connsiteX204" fmla="*/ 856792 w 5869706"/>
              <a:gd name="connsiteY204" fmla="*/ 2244684 h 6424943"/>
              <a:gd name="connsiteX205" fmla="*/ 856792 w 5869706"/>
              <a:gd name="connsiteY205" fmla="*/ 3775275 h 6424943"/>
              <a:gd name="connsiteX206" fmla="*/ 830368 w 5869706"/>
              <a:gd name="connsiteY206" fmla="*/ 3776415 h 6424943"/>
              <a:gd name="connsiteX207" fmla="*/ 519168 w 5869706"/>
              <a:gd name="connsiteY207" fmla="*/ 3782625 h 6424943"/>
              <a:gd name="connsiteX208" fmla="*/ 489511 w 5869706"/>
              <a:gd name="connsiteY208" fmla="*/ 3797263 h 6424943"/>
              <a:gd name="connsiteX209" fmla="*/ 428297 w 5869706"/>
              <a:gd name="connsiteY209" fmla="*/ 3897638 h 6424943"/>
              <a:gd name="connsiteX210" fmla="*/ 397945 w 5869706"/>
              <a:gd name="connsiteY210" fmla="*/ 3962844 h 6424943"/>
              <a:gd name="connsiteX211" fmla="*/ 426333 w 5869706"/>
              <a:gd name="connsiteY211" fmla="*/ 3995795 h 6424943"/>
              <a:gd name="connsiteX212" fmla="*/ 1048860 w 5869706"/>
              <a:gd name="connsiteY212" fmla="*/ 3995795 h 6424943"/>
              <a:gd name="connsiteX213" fmla="*/ 1077122 w 5869706"/>
              <a:gd name="connsiteY213" fmla="*/ 3995795 h 6424943"/>
              <a:gd name="connsiteX214" fmla="*/ 1077122 w 5869706"/>
              <a:gd name="connsiteY214" fmla="*/ 2233848 h 6424943"/>
              <a:gd name="connsiteX215" fmla="*/ 1298404 w 5869706"/>
              <a:gd name="connsiteY215" fmla="*/ 2243480 h 6424943"/>
              <a:gd name="connsiteX216" fmla="*/ 1306134 w 5869706"/>
              <a:gd name="connsiteY216" fmla="*/ 3114093 h 6424943"/>
              <a:gd name="connsiteX217" fmla="*/ 2837168 w 5869706"/>
              <a:gd name="connsiteY217" fmla="*/ 3114093 h 6424943"/>
              <a:gd name="connsiteX218" fmla="*/ 2837168 w 5869706"/>
              <a:gd name="connsiteY218" fmla="*/ 2233848 h 6424943"/>
              <a:gd name="connsiteX219" fmla="*/ 3056802 w 5869706"/>
              <a:gd name="connsiteY219" fmla="*/ 2243417 h 6424943"/>
              <a:gd name="connsiteX220" fmla="*/ 3066434 w 5869706"/>
              <a:gd name="connsiteY220" fmla="*/ 2675840 h 6424943"/>
              <a:gd name="connsiteX221" fmla="*/ 3094632 w 5869706"/>
              <a:gd name="connsiteY221" fmla="*/ 2675840 h 6424943"/>
              <a:gd name="connsiteX222" fmla="*/ 4035964 w 5869706"/>
              <a:gd name="connsiteY222" fmla="*/ 2675840 h 6424943"/>
              <a:gd name="connsiteX223" fmla="*/ 4045912 w 5869706"/>
              <a:gd name="connsiteY223" fmla="*/ 2675650 h 6424943"/>
              <a:gd name="connsiteX224" fmla="*/ 4065050 w 5869706"/>
              <a:gd name="connsiteY224" fmla="*/ 2666715 h 6424943"/>
              <a:gd name="connsiteX225" fmla="*/ 4153828 w 5869706"/>
              <a:gd name="connsiteY225" fmla="*/ 2675777 h 6424943"/>
              <a:gd name="connsiteX226" fmla="*/ 4153828 w 5869706"/>
              <a:gd name="connsiteY226" fmla="*/ 2466029 h 6424943"/>
              <a:gd name="connsiteX227" fmla="*/ 3724510 w 5869706"/>
              <a:gd name="connsiteY227" fmla="*/ 2456397 h 6424943"/>
              <a:gd name="connsiteX228" fmla="*/ 3724510 w 5869706"/>
              <a:gd name="connsiteY228" fmla="*/ 2243037 h 6424943"/>
              <a:gd name="connsiteX229" fmla="*/ 5033946 w 5869706"/>
              <a:gd name="connsiteY229" fmla="*/ 2234862 h 6424943"/>
              <a:gd name="connsiteX230" fmla="*/ 5033946 w 5869706"/>
              <a:gd name="connsiteY230" fmla="*/ 1586924 h 6424943"/>
              <a:gd name="connsiteX231" fmla="*/ 4825529 w 5869706"/>
              <a:gd name="connsiteY231" fmla="*/ 1586924 h 6424943"/>
              <a:gd name="connsiteX232" fmla="*/ 4815833 w 5869706"/>
              <a:gd name="connsiteY232" fmla="*/ 2015799 h 6424943"/>
              <a:gd name="connsiteX233" fmla="*/ 4602600 w 5869706"/>
              <a:gd name="connsiteY233" fmla="*/ 2015799 h 6424943"/>
              <a:gd name="connsiteX234" fmla="*/ 4593666 w 5869706"/>
              <a:gd name="connsiteY234" fmla="*/ 1584770 h 6424943"/>
              <a:gd name="connsiteX235" fmla="*/ 3722799 w 5869706"/>
              <a:gd name="connsiteY235" fmla="*/ 1576976 h 6424943"/>
              <a:gd name="connsiteX236" fmla="*/ 3722799 w 5869706"/>
              <a:gd name="connsiteY236" fmla="*/ 1547700 h 6424943"/>
              <a:gd name="connsiteX237" fmla="*/ 3722926 w 5869706"/>
              <a:gd name="connsiteY237" fmla="*/ 1404615 h 6424943"/>
              <a:gd name="connsiteX238" fmla="*/ 3766016 w 5869706"/>
              <a:gd name="connsiteY238" fmla="*/ 1361905 h 6424943"/>
              <a:gd name="connsiteX239" fmla="*/ 4119863 w 5869706"/>
              <a:gd name="connsiteY239" fmla="*/ 1355441 h 6424943"/>
              <a:gd name="connsiteX240" fmla="*/ 4153511 w 5869706"/>
              <a:gd name="connsiteY240" fmla="*/ 1355441 h 6424943"/>
              <a:gd name="connsiteX241" fmla="*/ 4163270 w 5869706"/>
              <a:gd name="connsiteY241" fmla="*/ 923652 h 6424943"/>
              <a:gd name="connsiteX242" fmla="*/ 4384551 w 5869706"/>
              <a:gd name="connsiteY242" fmla="*/ 914210 h 6424943"/>
              <a:gd name="connsiteX243" fmla="*/ 4384551 w 5869706"/>
              <a:gd name="connsiteY243" fmla="*/ 1354111 h 6424943"/>
              <a:gd name="connsiteX244" fmla="*/ 5034010 w 5869706"/>
              <a:gd name="connsiteY244" fmla="*/ 1354111 h 6424943"/>
              <a:gd name="connsiteX245" fmla="*/ 5035213 w 5869706"/>
              <a:gd name="connsiteY245" fmla="*/ 1340423 h 6424943"/>
              <a:gd name="connsiteX246" fmla="*/ 5034707 w 5869706"/>
              <a:gd name="connsiteY246" fmla="*/ 705349 h 6424943"/>
              <a:gd name="connsiteX247" fmla="*/ 5021209 w 5869706"/>
              <a:gd name="connsiteY247" fmla="*/ 678925 h 6424943"/>
              <a:gd name="connsiteX248" fmla="*/ 4909428 w 5869706"/>
              <a:gd name="connsiteY248" fmla="*/ 598067 h 6424943"/>
              <a:gd name="connsiteX249" fmla="*/ 4823628 w 5869706"/>
              <a:gd name="connsiteY249" fmla="*/ 541860 h 6424943"/>
              <a:gd name="connsiteX250" fmla="*/ 3273583 w 5869706"/>
              <a:gd name="connsiteY250" fmla="*/ 699329 h 6424943"/>
              <a:gd name="connsiteX251" fmla="*/ 1964147 w 5869706"/>
              <a:gd name="connsiteY251" fmla="*/ 699329 h 6424943"/>
              <a:gd name="connsiteX252" fmla="*/ 1954832 w 5869706"/>
              <a:gd name="connsiteY252" fmla="*/ 474943 h 6424943"/>
              <a:gd name="connsiteX253" fmla="*/ 2834127 w 5869706"/>
              <a:gd name="connsiteY253" fmla="*/ 474943 h 6424943"/>
              <a:gd name="connsiteX254" fmla="*/ 2834127 w 5869706"/>
              <a:gd name="connsiteY254" fmla="*/ 93404 h 6424943"/>
              <a:gd name="connsiteX255" fmla="*/ 2624062 w 5869706"/>
              <a:gd name="connsiteY255" fmla="*/ 120463 h 6424943"/>
              <a:gd name="connsiteX256" fmla="*/ 2624062 w 5869706"/>
              <a:gd name="connsiteY256" fmla="*/ 249797 h 6424943"/>
              <a:gd name="connsiteX257" fmla="*/ 2591364 w 5869706"/>
              <a:gd name="connsiteY257" fmla="*/ 249797 h 6424943"/>
              <a:gd name="connsiteX258" fmla="*/ 2169650 w 5869706"/>
              <a:gd name="connsiteY258" fmla="*/ 254296 h 6424943"/>
              <a:gd name="connsiteX259" fmla="*/ 2130869 w 5869706"/>
              <a:gd name="connsiteY259" fmla="*/ 261837 h 6424943"/>
              <a:gd name="connsiteX260" fmla="*/ 1769481 w 5869706"/>
              <a:gd name="connsiteY260" fmla="*/ 445984 h 6424943"/>
              <a:gd name="connsiteX261" fmla="*/ 1747999 w 5869706"/>
              <a:gd name="connsiteY261" fmla="*/ 484005 h 6424943"/>
              <a:gd name="connsiteX262" fmla="*/ 1741789 w 5869706"/>
              <a:gd name="connsiteY262" fmla="*/ 925743 h 6424943"/>
              <a:gd name="connsiteX263" fmla="*/ 1741662 w 5869706"/>
              <a:gd name="connsiteY263" fmla="*/ 1136885 h 6424943"/>
              <a:gd name="connsiteX264" fmla="*/ 1307339 w 5869706"/>
              <a:gd name="connsiteY264" fmla="*/ 1145820 h 6424943"/>
              <a:gd name="connsiteX265" fmla="*/ 1307339 w 5869706"/>
              <a:gd name="connsiteY265" fmla="*/ 1353984 h 6424943"/>
              <a:gd name="connsiteX266" fmla="*/ 2834823 w 5869706"/>
              <a:gd name="connsiteY266" fmla="*/ 1353984 h 6424943"/>
              <a:gd name="connsiteX267" fmla="*/ 2834823 w 5869706"/>
              <a:gd name="connsiteY267" fmla="*/ 1144933 h 6424943"/>
              <a:gd name="connsiteX268" fmla="*/ 1964147 w 5869706"/>
              <a:gd name="connsiteY268" fmla="*/ 1137265 h 6424943"/>
              <a:gd name="connsiteX269" fmla="*/ 1954832 w 5869706"/>
              <a:gd name="connsiteY269" fmla="*/ 916745 h 6424943"/>
              <a:gd name="connsiteX270" fmla="*/ 3058956 w 5869706"/>
              <a:gd name="connsiteY270" fmla="*/ 916745 h 6424943"/>
              <a:gd name="connsiteX271" fmla="*/ 3058956 w 5869706"/>
              <a:gd name="connsiteY271" fmla="*/ 1579320 h 6424943"/>
              <a:gd name="connsiteX272" fmla="*/ 1074714 w 5869706"/>
              <a:gd name="connsiteY272" fmla="*/ 1579320 h 6424943"/>
              <a:gd name="connsiteX273" fmla="*/ 1074714 w 5869706"/>
              <a:gd name="connsiteY273" fmla="*/ 1189227 h 6424943"/>
              <a:gd name="connsiteX274" fmla="*/ 885561 w 5869706"/>
              <a:gd name="connsiteY274" fmla="*/ 1796102 h 6424943"/>
              <a:gd name="connsiteX275" fmla="*/ 2182450 w 5869706"/>
              <a:gd name="connsiteY275" fmla="*/ 1796102 h 6424943"/>
              <a:gd name="connsiteX276" fmla="*/ 2182450 w 5869706"/>
              <a:gd name="connsiteY276" fmla="*/ 2465775 h 6424943"/>
              <a:gd name="connsiteX277" fmla="*/ 1964147 w 5869706"/>
              <a:gd name="connsiteY277" fmla="*/ 2456333 h 6424943"/>
              <a:gd name="connsiteX278" fmla="*/ 1954389 w 5869706"/>
              <a:gd name="connsiteY278" fmla="*/ 2025304 h 6424943"/>
              <a:gd name="connsiteX279" fmla="*/ 1747366 w 5869706"/>
              <a:gd name="connsiteY279" fmla="*/ 2025304 h 6424943"/>
              <a:gd name="connsiteX280" fmla="*/ 1747366 w 5869706"/>
              <a:gd name="connsiteY280" fmla="*/ 2674193 h 6424943"/>
              <a:gd name="connsiteX281" fmla="*/ 2396444 w 5869706"/>
              <a:gd name="connsiteY281" fmla="*/ 2674193 h 6424943"/>
              <a:gd name="connsiteX282" fmla="*/ 2396444 w 5869706"/>
              <a:gd name="connsiteY282" fmla="*/ 1795532 h 6424943"/>
              <a:gd name="connsiteX283" fmla="*/ 3273520 w 5869706"/>
              <a:gd name="connsiteY283" fmla="*/ 1795532 h 6424943"/>
              <a:gd name="connsiteX284" fmla="*/ 3273583 w 5869706"/>
              <a:gd name="connsiteY284" fmla="*/ 699329 h 6424943"/>
              <a:gd name="connsiteX285" fmla="*/ 5273604 w 5869706"/>
              <a:gd name="connsiteY285" fmla="*/ 914717 h 6424943"/>
              <a:gd name="connsiteX286" fmla="*/ 5264733 w 5869706"/>
              <a:gd name="connsiteY286" fmla="*/ 919660 h 6424943"/>
              <a:gd name="connsiteX287" fmla="*/ 5264733 w 5869706"/>
              <a:gd name="connsiteY287" fmla="*/ 2236003 h 6424943"/>
              <a:gd name="connsiteX288" fmla="*/ 5703493 w 5869706"/>
              <a:gd name="connsiteY288" fmla="*/ 2236003 h 6424943"/>
              <a:gd name="connsiteX289" fmla="*/ 5703493 w 5869706"/>
              <a:gd name="connsiteY289" fmla="*/ 2995912 h 6424943"/>
              <a:gd name="connsiteX290" fmla="*/ 5776049 w 5869706"/>
              <a:gd name="connsiteY290" fmla="*/ 2017510 h 6424943"/>
              <a:gd name="connsiteX291" fmla="*/ 5517444 w 5869706"/>
              <a:gd name="connsiteY291" fmla="*/ 2018080 h 6424943"/>
              <a:gd name="connsiteX292" fmla="*/ 5488738 w 5869706"/>
              <a:gd name="connsiteY292" fmla="*/ 1988234 h 6424943"/>
              <a:gd name="connsiteX293" fmla="*/ 5488929 w 5869706"/>
              <a:gd name="connsiteY293" fmla="*/ 1232634 h 6424943"/>
              <a:gd name="connsiteX294" fmla="*/ 5482275 w 5869706"/>
              <a:gd name="connsiteY294" fmla="*/ 1199366 h 6424943"/>
              <a:gd name="connsiteX295" fmla="*/ 5273604 w 5869706"/>
              <a:gd name="connsiteY295" fmla="*/ 914717 h 6424943"/>
              <a:gd name="connsiteX296" fmla="*/ 3506778 w 5869706"/>
              <a:gd name="connsiteY296" fmla="*/ 106205 h 6424943"/>
              <a:gd name="connsiteX297" fmla="*/ 3499997 w 5869706"/>
              <a:gd name="connsiteY297" fmla="*/ 219507 h 6424943"/>
              <a:gd name="connsiteX298" fmla="*/ 3464955 w 5869706"/>
              <a:gd name="connsiteY298" fmla="*/ 250747 h 6424943"/>
              <a:gd name="connsiteX299" fmla="*/ 3101159 w 5869706"/>
              <a:gd name="connsiteY299" fmla="*/ 256260 h 6424943"/>
              <a:gd name="connsiteX300" fmla="*/ 3072263 w 5869706"/>
              <a:gd name="connsiteY300" fmla="*/ 256260 h 6424943"/>
              <a:gd name="connsiteX301" fmla="*/ 3062948 w 5869706"/>
              <a:gd name="connsiteY301" fmla="*/ 477288 h 6424943"/>
              <a:gd name="connsiteX302" fmla="*/ 3505637 w 5869706"/>
              <a:gd name="connsiteY302" fmla="*/ 477288 h 6424943"/>
              <a:gd name="connsiteX303" fmla="*/ 3505637 w 5869706"/>
              <a:gd name="connsiteY303" fmla="*/ 913893 h 6424943"/>
              <a:gd name="connsiteX304" fmla="*/ 3713801 w 5869706"/>
              <a:gd name="connsiteY304" fmla="*/ 913893 h 6424943"/>
              <a:gd name="connsiteX305" fmla="*/ 3713801 w 5869706"/>
              <a:gd name="connsiteY305" fmla="*/ 134784 h 6424943"/>
              <a:gd name="connsiteX306" fmla="*/ 3506778 w 5869706"/>
              <a:gd name="connsiteY306" fmla="*/ 106205 h 6424943"/>
              <a:gd name="connsiteX307" fmla="*/ 1740078 w 5869706"/>
              <a:gd name="connsiteY307" fmla="*/ 5323798 h 6424943"/>
              <a:gd name="connsiteX308" fmla="*/ 1740522 w 5869706"/>
              <a:gd name="connsiteY308" fmla="*/ 5549325 h 6424943"/>
              <a:gd name="connsiteX309" fmla="*/ 1751041 w 5869706"/>
              <a:gd name="connsiteY309" fmla="*/ 5573975 h 6424943"/>
              <a:gd name="connsiteX310" fmla="*/ 1940511 w 5869706"/>
              <a:gd name="connsiteY310" fmla="*/ 5802733 h 6424943"/>
              <a:gd name="connsiteX311" fmla="*/ 1948622 w 5869706"/>
              <a:gd name="connsiteY311" fmla="*/ 5817308 h 6424943"/>
              <a:gd name="connsiteX312" fmla="*/ 1953818 w 5869706"/>
              <a:gd name="connsiteY312" fmla="*/ 5815470 h 6424943"/>
              <a:gd name="connsiteX313" fmla="*/ 1953818 w 5869706"/>
              <a:gd name="connsiteY313" fmla="*/ 5106319 h 6424943"/>
              <a:gd name="connsiteX314" fmla="*/ 1304613 w 5869706"/>
              <a:gd name="connsiteY314" fmla="*/ 5106319 h 6424943"/>
              <a:gd name="connsiteX315" fmla="*/ 1304613 w 5869706"/>
              <a:gd name="connsiteY315" fmla="*/ 5518972 h 6424943"/>
              <a:gd name="connsiteX316" fmla="*/ 1523803 w 5869706"/>
              <a:gd name="connsiteY316" fmla="*/ 5528667 h 6424943"/>
              <a:gd name="connsiteX317" fmla="*/ 1523803 w 5869706"/>
              <a:gd name="connsiteY317" fmla="*/ 5323798 h 6424943"/>
              <a:gd name="connsiteX318" fmla="*/ 1740078 w 5869706"/>
              <a:gd name="connsiteY318" fmla="*/ 5323798 h 6424943"/>
              <a:gd name="connsiteX319" fmla="*/ 161202 w 5869706"/>
              <a:gd name="connsiteY319" fmla="*/ 3338416 h 6424943"/>
              <a:gd name="connsiteX320" fmla="*/ 159364 w 5869706"/>
              <a:gd name="connsiteY320" fmla="*/ 3347097 h 6424943"/>
              <a:gd name="connsiteX321" fmla="*/ 362268 w 5869706"/>
              <a:gd name="connsiteY321" fmla="*/ 3439931 h 6424943"/>
              <a:gd name="connsiteX322" fmla="*/ 550408 w 5869706"/>
              <a:gd name="connsiteY322" fmla="*/ 3553107 h 6424943"/>
              <a:gd name="connsiteX323" fmla="*/ 636462 w 5869706"/>
              <a:gd name="connsiteY323" fmla="*/ 3553107 h 6424943"/>
              <a:gd name="connsiteX324" fmla="*/ 636462 w 5869706"/>
              <a:gd name="connsiteY324" fmla="*/ 2459375 h 6424943"/>
              <a:gd name="connsiteX325" fmla="*/ 609530 w 5869706"/>
              <a:gd name="connsiteY325" fmla="*/ 2478829 h 6424943"/>
              <a:gd name="connsiteX326" fmla="*/ 440274 w 5869706"/>
              <a:gd name="connsiteY326" fmla="*/ 2677424 h 6424943"/>
              <a:gd name="connsiteX327" fmla="*/ 424432 w 5869706"/>
              <a:gd name="connsiteY327" fmla="*/ 2719627 h 6424943"/>
              <a:gd name="connsiteX328" fmla="*/ 418222 w 5869706"/>
              <a:gd name="connsiteY328" fmla="*/ 3304324 h 6424943"/>
              <a:gd name="connsiteX329" fmla="*/ 418222 w 5869706"/>
              <a:gd name="connsiteY329" fmla="*/ 3338479 h 6424943"/>
              <a:gd name="connsiteX330" fmla="*/ 161202 w 5869706"/>
              <a:gd name="connsiteY330" fmla="*/ 3338416 h 6424943"/>
              <a:gd name="connsiteX331" fmla="*/ 3945601 w 5869706"/>
              <a:gd name="connsiteY331" fmla="*/ 473929 h 6424943"/>
              <a:gd name="connsiteX332" fmla="*/ 4703419 w 5869706"/>
              <a:gd name="connsiteY332" fmla="*/ 473929 h 6424943"/>
              <a:gd name="connsiteX333" fmla="*/ 4587709 w 5869706"/>
              <a:gd name="connsiteY333" fmla="*/ 407520 h 6424943"/>
              <a:gd name="connsiteX334" fmla="*/ 4437273 w 5869706"/>
              <a:gd name="connsiteY334" fmla="*/ 339082 h 6424943"/>
              <a:gd name="connsiteX335" fmla="*/ 4280755 w 5869706"/>
              <a:gd name="connsiteY335" fmla="*/ 278756 h 6424943"/>
              <a:gd name="connsiteX336" fmla="*/ 4126960 w 5869706"/>
              <a:gd name="connsiteY336" fmla="*/ 230469 h 6424943"/>
              <a:gd name="connsiteX337" fmla="*/ 4067078 w 5869706"/>
              <a:gd name="connsiteY337" fmla="*/ 212536 h 6424943"/>
              <a:gd name="connsiteX338" fmla="*/ 3945601 w 5869706"/>
              <a:gd name="connsiteY338" fmla="*/ 181613 h 6424943"/>
              <a:gd name="connsiteX339" fmla="*/ 3945601 w 5869706"/>
              <a:gd name="connsiteY339" fmla="*/ 473929 h 6424943"/>
              <a:gd name="connsiteX340" fmla="*/ 635194 w 5869706"/>
              <a:gd name="connsiteY340" fmla="*/ 5315307 h 6424943"/>
              <a:gd name="connsiteX341" fmla="*/ 635194 w 5869706"/>
              <a:gd name="connsiteY341" fmla="*/ 4665278 h 6424943"/>
              <a:gd name="connsiteX342" fmla="*/ 583106 w 5869706"/>
              <a:gd name="connsiteY342" fmla="*/ 4665278 h 6424943"/>
              <a:gd name="connsiteX343" fmla="*/ 528039 w 5869706"/>
              <a:gd name="connsiteY343" fmla="*/ 4836689 h 6424943"/>
              <a:gd name="connsiteX344" fmla="*/ 464734 w 5869706"/>
              <a:gd name="connsiteY344" fmla="*/ 5031798 h 6424943"/>
              <a:gd name="connsiteX345" fmla="*/ 516506 w 5869706"/>
              <a:gd name="connsiteY345" fmla="*/ 5298007 h 6424943"/>
              <a:gd name="connsiteX346" fmla="*/ 539445 w 5869706"/>
              <a:gd name="connsiteY346" fmla="*/ 5314546 h 6424943"/>
              <a:gd name="connsiteX347" fmla="*/ 635194 w 5869706"/>
              <a:gd name="connsiteY347" fmla="*/ 5315307 h 6424943"/>
              <a:gd name="connsiteX348" fmla="*/ 1251068 w 5869706"/>
              <a:gd name="connsiteY348" fmla="*/ 913259 h 6424943"/>
              <a:gd name="connsiteX349" fmla="*/ 1515312 w 5869706"/>
              <a:gd name="connsiteY349" fmla="*/ 913259 h 6424943"/>
              <a:gd name="connsiteX350" fmla="*/ 1515312 w 5869706"/>
              <a:gd name="connsiteY350" fmla="*/ 635581 h 6424943"/>
              <a:gd name="connsiteX351" fmla="*/ 1251068 w 5869706"/>
              <a:gd name="connsiteY351" fmla="*/ 913259 h 6424943"/>
              <a:gd name="connsiteX352" fmla="*/ 4976091 w 5869706"/>
              <a:gd name="connsiteY352" fmla="*/ 5985740 h 6424943"/>
              <a:gd name="connsiteX353" fmla="*/ 4822234 w 5869706"/>
              <a:gd name="connsiteY353" fmla="*/ 5985740 h 6424943"/>
              <a:gd name="connsiteX354" fmla="*/ 4831359 w 5869706"/>
              <a:gd name="connsiteY354" fmla="*/ 6200177 h 6424943"/>
              <a:gd name="connsiteX355" fmla="*/ 4884778 w 5869706"/>
              <a:gd name="connsiteY355" fmla="*/ 6200621 h 6424943"/>
              <a:gd name="connsiteX356" fmla="*/ 4970896 w 5869706"/>
              <a:gd name="connsiteY356" fmla="*/ 6143273 h 6424943"/>
              <a:gd name="connsiteX357" fmla="*/ 4982365 w 5869706"/>
              <a:gd name="connsiteY357" fmla="*/ 6077624 h 6424943"/>
              <a:gd name="connsiteX358" fmla="*/ 4976091 w 5869706"/>
              <a:gd name="connsiteY358" fmla="*/ 5985740 h 6424943"/>
              <a:gd name="connsiteX359" fmla="*/ 195420 w 5869706"/>
              <a:gd name="connsiteY359" fmla="*/ 2991603 h 6424943"/>
              <a:gd name="connsiteX360" fmla="*/ 190604 w 5869706"/>
              <a:gd name="connsiteY360" fmla="*/ 2989638 h 6424943"/>
              <a:gd name="connsiteX361" fmla="*/ 115323 w 5869706"/>
              <a:gd name="connsiteY361" fmla="*/ 3113776 h 6424943"/>
              <a:gd name="connsiteX362" fmla="*/ 195420 w 5869706"/>
              <a:gd name="connsiteY362" fmla="*/ 3113776 h 6424943"/>
              <a:gd name="connsiteX363" fmla="*/ 195420 w 5869706"/>
              <a:gd name="connsiteY363" fmla="*/ 2991603 h 6424943"/>
              <a:gd name="connsiteX364" fmla="*/ 5708625 w 5869706"/>
              <a:gd name="connsiteY364" fmla="*/ 1707387 h 6424943"/>
              <a:gd name="connsiteX365" fmla="*/ 5704887 w 5869706"/>
              <a:gd name="connsiteY365" fmla="*/ 1708084 h 6424943"/>
              <a:gd name="connsiteX366" fmla="*/ 5704887 w 5869706"/>
              <a:gd name="connsiteY366" fmla="*/ 1794328 h 6424943"/>
              <a:gd name="connsiteX367" fmla="*/ 5731121 w 5869706"/>
              <a:gd name="connsiteY367" fmla="*/ 1794328 h 6424943"/>
              <a:gd name="connsiteX368" fmla="*/ 5708625 w 5869706"/>
              <a:gd name="connsiteY368" fmla="*/ 1707387 h 64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5869706" h="6424943">
                <a:moveTo>
                  <a:pt x="2947619" y="0"/>
                </a:moveTo>
                <a:cubicBezTo>
                  <a:pt x="3017894" y="0"/>
                  <a:pt x="3088169" y="0"/>
                  <a:pt x="3158508" y="0"/>
                </a:cubicBezTo>
                <a:cubicBezTo>
                  <a:pt x="3168393" y="1331"/>
                  <a:pt x="3178215" y="3422"/>
                  <a:pt x="3188100" y="3929"/>
                </a:cubicBezTo>
                <a:cubicBezTo>
                  <a:pt x="3377634" y="13941"/>
                  <a:pt x="3566597" y="27628"/>
                  <a:pt x="3754103" y="60009"/>
                </a:cubicBezTo>
                <a:cubicBezTo>
                  <a:pt x="4109471" y="121476"/>
                  <a:pt x="4447856" y="231610"/>
                  <a:pt x="4761781" y="410561"/>
                </a:cubicBezTo>
                <a:cubicBezTo>
                  <a:pt x="5386145" y="766436"/>
                  <a:pt x="5749181" y="1301832"/>
                  <a:pt x="5854879" y="2012187"/>
                </a:cubicBezTo>
                <a:cubicBezTo>
                  <a:pt x="5861595" y="2057495"/>
                  <a:pt x="5864827" y="2103310"/>
                  <a:pt x="5869707" y="2148872"/>
                </a:cubicBezTo>
                <a:cubicBezTo>
                  <a:pt x="5869707" y="2249310"/>
                  <a:pt x="5869707" y="2349685"/>
                  <a:pt x="5869707" y="2450123"/>
                </a:cubicBezTo>
                <a:cubicBezTo>
                  <a:pt x="5868249" y="2461530"/>
                  <a:pt x="5865968" y="2472936"/>
                  <a:pt x="5865524" y="2484342"/>
                </a:cubicBezTo>
                <a:cubicBezTo>
                  <a:pt x="5860328" y="2630152"/>
                  <a:pt x="5842205" y="2774124"/>
                  <a:pt x="5808937" y="2916322"/>
                </a:cubicBezTo>
                <a:cubicBezTo>
                  <a:pt x="5752856" y="3156169"/>
                  <a:pt x="5680870" y="3390251"/>
                  <a:pt x="5568962" y="3610898"/>
                </a:cubicBezTo>
                <a:cubicBezTo>
                  <a:pt x="5492477" y="3761714"/>
                  <a:pt x="5390201" y="3894977"/>
                  <a:pt x="5290460" y="4030267"/>
                </a:cubicBezTo>
                <a:cubicBezTo>
                  <a:pt x="5191289" y="4164861"/>
                  <a:pt x="5096997" y="4302560"/>
                  <a:pt x="5023554" y="4453819"/>
                </a:cubicBezTo>
                <a:cubicBezTo>
                  <a:pt x="4970705" y="4562748"/>
                  <a:pt x="4953342" y="4677698"/>
                  <a:pt x="4950301" y="4796513"/>
                </a:cubicBezTo>
                <a:cubicBezTo>
                  <a:pt x="4945041" y="5001825"/>
                  <a:pt x="4959108" y="5206187"/>
                  <a:pt x="4982808" y="5409979"/>
                </a:cubicBezTo>
                <a:cubicBezTo>
                  <a:pt x="4995355" y="5517894"/>
                  <a:pt x="5011197" y="5625430"/>
                  <a:pt x="5026216" y="5732965"/>
                </a:cubicBezTo>
                <a:cubicBezTo>
                  <a:pt x="5037115" y="5810718"/>
                  <a:pt x="5055618" y="5888027"/>
                  <a:pt x="5059357" y="5966096"/>
                </a:cubicBezTo>
                <a:cubicBezTo>
                  <a:pt x="5066518" y="6114757"/>
                  <a:pt x="5065630" y="6263735"/>
                  <a:pt x="5068038" y="6412650"/>
                </a:cubicBezTo>
                <a:cubicBezTo>
                  <a:pt x="5068102" y="6416579"/>
                  <a:pt x="5067024" y="6420508"/>
                  <a:pt x="5066391" y="6424943"/>
                </a:cubicBezTo>
                <a:cubicBezTo>
                  <a:pt x="4753226" y="6424943"/>
                  <a:pt x="4441583" y="6424943"/>
                  <a:pt x="4129432" y="6424943"/>
                </a:cubicBezTo>
                <a:cubicBezTo>
                  <a:pt x="4129432" y="6349663"/>
                  <a:pt x="4129432" y="6275775"/>
                  <a:pt x="4129432" y="6199670"/>
                </a:cubicBezTo>
                <a:cubicBezTo>
                  <a:pt x="4284937" y="6199670"/>
                  <a:pt x="4438541" y="6199670"/>
                  <a:pt x="4594616" y="6199670"/>
                </a:cubicBezTo>
                <a:cubicBezTo>
                  <a:pt x="4594616" y="6056395"/>
                  <a:pt x="4594616" y="5915338"/>
                  <a:pt x="4594616" y="5768958"/>
                </a:cubicBezTo>
                <a:cubicBezTo>
                  <a:pt x="4712797" y="5768958"/>
                  <a:pt x="4828570" y="5768958"/>
                  <a:pt x="4946182" y="5768958"/>
                </a:cubicBezTo>
                <a:cubicBezTo>
                  <a:pt x="4936423" y="5691586"/>
                  <a:pt x="4927424" y="5619853"/>
                  <a:pt x="4917793" y="5543748"/>
                </a:cubicBezTo>
                <a:cubicBezTo>
                  <a:pt x="4809370" y="5543748"/>
                  <a:pt x="4702785" y="5543748"/>
                  <a:pt x="4593793" y="5543748"/>
                </a:cubicBezTo>
                <a:cubicBezTo>
                  <a:pt x="4593793" y="5394770"/>
                  <a:pt x="4593793" y="5250418"/>
                  <a:pt x="4593793" y="5106573"/>
                </a:cubicBezTo>
                <a:cubicBezTo>
                  <a:pt x="4522440" y="5106573"/>
                  <a:pt x="4453623" y="5106573"/>
                  <a:pt x="4382207" y="5106573"/>
                </a:cubicBezTo>
                <a:cubicBezTo>
                  <a:pt x="4382207" y="5400283"/>
                  <a:pt x="4382207" y="5691776"/>
                  <a:pt x="4382207" y="5985106"/>
                </a:cubicBezTo>
                <a:cubicBezTo>
                  <a:pt x="4307939" y="5982065"/>
                  <a:pt x="4236397" y="5979086"/>
                  <a:pt x="4164411" y="5976172"/>
                </a:cubicBezTo>
                <a:cubicBezTo>
                  <a:pt x="4164411" y="5610538"/>
                  <a:pt x="4164411" y="5247820"/>
                  <a:pt x="4164411" y="4882313"/>
                </a:cubicBezTo>
                <a:cubicBezTo>
                  <a:pt x="4384488" y="4879715"/>
                  <a:pt x="4603107" y="4877180"/>
                  <a:pt x="4824262" y="4874582"/>
                </a:cubicBezTo>
                <a:cubicBezTo>
                  <a:pt x="4824262" y="5023434"/>
                  <a:pt x="4824262" y="5167850"/>
                  <a:pt x="4824262" y="5313849"/>
                </a:cubicBezTo>
                <a:cubicBezTo>
                  <a:pt x="4847898" y="5313849"/>
                  <a:pt x="4869126" y="5313849"/>
                  <a:pt x="4892635" y="5313849"/>
                </a:cubicBezTo>
                <a:cubicBezTo>
                  <a:pt x="4876540" y="5097321"/>
                  <a:pt x="4853221" y="4882630"/>
                  <a:pt x="4874576" y="4663504"/>
                </a:cubicBezTo>
                <a:cubicBezTo>
                  <a:pt x="4634474" y="4663504"/>
                  <a:pt x="4394880" y="4663504"/>
                  <a:pt x="4153574" y="4663504"/>
                </a:cubicBezTo>
                <a:cubicBezTo>
                  <a:pt x="4156806" y="4588666"/>
                  <a:pt x="4159848" y="4517124"/>
                  <a:pt x="4163016" y="4444251"/>
                </a:cubicBezTo>
                <a:cubicBezTo>
                  <a:pt x="4173536" y="4443680"/>
                  <a:pt x="4181710" y="4442920"/>
                  <a:pt x="4189822" y="4442793"/>
                </a:cubicBezTo>
                <a:cubicBezTo>
                  <a:pt x="4251732" y="4441906"/>
                  <a:pt x="4313642" y="4440892"/>
                  <a:pt x="4375553" y="4440321"/>
                </a:cubicBezTo>
                <a:cubicBezTo>
                  <a:pt x="4557926" y="4438674"/>
                  <a:pt x="4740363" y="4437343"/>
                  <a:pt x="4922735" y="4434999"/>
                </a:cubicBezTo>
                <a:cubicBezTo>
                  <a:pt x="4931924" y="4434872"/>
                  <a:pt x="4945168" y="4428218"/>
                  <a:pt x="4949540" y="4420614"/>
                </a:cubicBezTo>
                <a:cubicBezTo>
                  <a:pt x="4977232" y="4372011"/>
                  <a:pt x="5003213" y="4322457"/>
                  <a:pt x="5029067" y="4272777"/>
                </a:cubicBezTo>
                <a:cubicBezTo>
                  <a:pt x="5033502" y="4264285"/>
                  <a:pt x="5036418" y="4254083"/>
                  <a:pt x="5036671" y="4244578"/>
                </a:cubicBezTo>
                <a:cubicBezTo>
                  <a:pt x="5038826" y="4171831"/>
                  <a:pt x="5040156" y="4099021"/>
                  <a:pt x="5041867" y="4026275"/>
                </a:cubicBezTo>
                <a:cubicBezTo>
                  <a:pt x="5042058" y="4018988"/>
                  <a:pt x="5042945" y="4011764"/>
                  <a:pt x="5043705" y="4002195"/>
                </a:cubicBezTo>
                <a:cubicBezTo>
                  <a:pt x="5094463" y="4002195"/>
                  <a:pt x="5143636" y="4002829"/>
                  <a:pt x="5192810" y="4001688"/>
                </a:cubicBezTo>
                <a:cubicBezTo>
                  <a:pt x="5202189" y="4001498"/>
                  <a:pt x="5214799" y="3996936"/>
                  <a:pt x="5220122" y="3989965"/>
                </a:cubicBezTo>
                <a:cubicBezTo>
                  <a:pt x="5266063" y="3929322"/>
                  <a:pt x="5310737" y="3867665"/>
                  <a:pt x="5355602" y="3806198"/>
                </a:cubicBezTo>
                <a:cubicBezTo>
                  <a:pt x="5358580" y="3802079"/>
                  <a:pt x="5359974" y="3796756"/>
                  <a:pt x="5363967" y="3787758"/>
                </a:cubicBezTo>
                <a:cubicBezTo>
                  <a:pt x="5182164" y="3787758"/>
                  <a:pt x="5004290" y="3787758"/>
                  <a:pt x="4823754" y="3787758"/>
                </a:cubicBezTo>
                <a:cubicBezTo>
                  <a:pt x="4823754" y="3931920"/>
                  <a:pt x="4823754" y="4076273"/>
                  <a:pt x="4823754" y="4223857"/>
                </a:cubicBezTo>
                <a:cubicBezTo>
                  <a:pt x="4529664" y="4223857"/>
                  <a:pt x="4238171" y="4223857"/>
                  <a:pt x="3943320" y="4223857"/>
                </a:cubicBezTo>
                <a:cubicBezTo>
                  <a:pt x="3943320" y="4812165"/>
                  <a:pt x="3943320" y="5397305"/>
                  <a:pt x="3943320" y="5981875"/>
                </a:cubicBezTo>
                <a:cubicBezTo>
                  <a:pt x="3425793" y="5981875"/>
                  <a:pt x="2911689" y="5981875"/>
                  <a:pt x="2395557" y="5981875"/>
                </a:cubicBezTo>
                <a:cubicBezTo>
                  <a:pt x="2398218" y="5761227"/>
                  <a:pt x="2400816" y="5542671"/>
                  <a:pt x="2403478" y="5324305"/>
                </a:cubicBezTo>
                <a:cubicBezTo>
                  <a:pt x="2477302" y="5324305"/>
                  <a:pt x="2546309" y="5324305"/>
                  <a:pt x="2616837" y="5324305"/>
                </a:cubicBezTo>
                <a:cubicBezTo>
                  <a:pt x="2620133" y="5472079"/>
                  <a:pt x="2623428" y="5617952"/>
                  <a:pt x="2626723" y="5765093"/>
                </a:cubicBezTo>
                <a:cubicBezTo>
                  <a:pt x="2636672" y="5765093"/>
                  <a:pt x="2643389" y="5765093"/>
                  <a:pt x="2650043" y="5765093"/>
                </a:cubicBezTo>
                <a:cubicBezTo>
                  <a:pt x="2845026" y="5765093"/>
                  <a:pt x="3039946" y="5765790"/>
                  <a:pt x="3234929" y="5764839"/>
                </a:cubicBezTo>
                <a:cubicBezTo>
                  <a:pt x="3382196" y="5764142"/>
                  <a:pt x="3529400" y="5761164"/>
                  <a:pt x="3676667" y="5759517"/>
                </a:cubicBezTo>
                <a:cubicBezTo>
                  <a:pt x="3692002" y="5759326"/>
                  <a:pt x="3706767" y="5758186"/>
                  <a:pt x="3707971" y="5739175"/>
                </a:cubicBezTo>
                <a:cubicBezTo>
                  <a:pt x="3712090" y="5674603"/>
                  <a:pt x="3715259" y="5610031"/>
                  <a:pt x="3718997" y="5542164"/>
                </a:cubicBezTo>
                <a:cubicBezTo>
                  <a:pt x="3420534" y="5542164"/>
                  <a:pt x="3129041" y="5542164"/>
                  <a:pt x="2835014" y="5542164"/>
                </a:cubicBezTo>
                <a:cubicBezTo>
                  <a:pt x="2835014" y="5394833"/>
                  <a:pt x="2835014" y="5250545"/>
                  <a:pt x="2835014" y="5102961"/>
                </a:cubicBezTo>
                <a:cubicBezTo>
                  <a:pt x="2687366" y="5102961"/>
                  <a:pt x="2542317" y="5102961"/>
                  <a:pt x="2395303" y="5102961"/>
                </a:cubicBezTo>
                <a:cubicBezTo>
                  <a:pt x="2395303" y="4955250"/>
                  <a:pt x="2395303" y="4810771"/>
                  <a:pt x="2395303" y="4665025"/>
                </a:cubicBezTo>
                <a:cubicBezTo>
                  <a:pt x="1885001" y="4665025"/>
                  <a:pt x="1376726" y="4665025"/>
                  <a:pt x="865347" y="4665025"/>
                </a:cubicBezTo>
                <a:cubicBezTo>
                  <a:pt x="865347" y="4675987"/>
                  <a:pt x="865347" y="4685809"/>
                  <a:pt x="865347" y="4695568"/>
                </a:cubicBezTo>
                <a:cubicBezTo>
                  <a:pt x="865347" y="4942386"/>
                  <a:pt x="865347" y="5189268"/>
                  <a:pt x="865347" y="5436086"/>
                </a:cubicBezTo>
                <a:cubicBezTo>
                  <a:pt x="865347" y="5500214"/>
                  <a:pt x="865283" y="5500975"/>
                  <a:pt x="929728" y="5505474"/>
                </a:cubicBezTo>
                <a:cubicBezTo>
                  <a:pt x="977825" y="5508833"/>
                  <a:pt x="1025985" y="5510037"/>
                  <a:pt x="1076806" y="5512318"/>
                </a:cubicBezTo>
                <a:cubicBezTo>
                  <a:pt x="1076806" y="5298831"/>
                  <a:pt x="1076806" y="5088386"/>
                  <a:pt x="1076806" y="4874329"/>
                </a:cubicBezTo>
                <a:cubicBezTo>
                  <a:pt x="1444530" y="4876927"/>
                  <a:pt x="1809656" y="4879525"/>
                  <a:pt x="2177888" y="4882123"/>
                </a:cubicBezTo>
                <a:cubicBezTo>
                  <a:pt x="2180486" y="5326523"/>
                  <a:pt x="2183020" y="5767627"/>
                  <a:pt x="2185555" y="6211457"/>
                </a:cubicBezTo>
                <a:cubicBezTo>
                  <a:pt x="2773420" y="6211457"/>
                  <a:pt x="3357800" y="6211457"/>
                  <a:pt x="3942306" y="6211457"/>
                </a:cubicBezTo>
                <a:cubicBezTo>
                  <a:pt x="3942306" y="6283253"/>
                  <a:pt x="3942306" y="6352324"/>
                  <a:pt x="3942306" y="6421268"/>
                </a:cubicBezTo>
                <a:cubicBezTo>
                  <a:pt x="3280871" y="6421268"/>
                  <a:pt x="2621210" y="6421268"/>
                  <a:pt x="1955720" y="6421268"/>
                </a:cubicBezTo>
                <a:cubicBezTo>
                  <a:pt x="1955720" y="6380459"/>
                  <a:pt x="1955529" y="6341678"/>
                  <a:pt x="1955783" y="6302960"/>
                </a:cubicBezTo>
                <a:cubicBezTo>
                  <a:pt x="1955973" y="6277930"/>
                  <a:pt x="1960092" y="6252393"/>
                  <a:pt x="1956607" y="6227869"/>
                </a:cubicBezTo>
                <a:cubicBezTo>
                  <a:pt x="1945454" y="6148532"/>
                  <a:pt x="1935315" y="6068752"/>
                  <a:pt x="1917826" y="5990746"/>
                </a:cubicBezTo>
                <a:cubicBezTo>
                  <a:pt x="1892478" y="5877698"/>
                  <a:pt x="1847424" y="5773140"/>
                  <a:pt x="1764982" y="5687847"/>
                </a:cubicBezTo>
                <a:cubicBezTo>
                  <a:pt x="1736086" y="5657937"/>
                  <a:pt x="1702565" y="5637533"/>
                  <a:pt x="1661882" y="5629992"/>
                </a:cubicBezTo>
                <a:cubicBezTo>
                  <a:pt x="1634761" y="5624986"/>
                  <a:pt x="1607513" y="5619473"/>
                  <a:pt x="1580074" y="5617952"/>
                </a:cubicBezTo>
                <a:cubicBezTo>
                  <a:pt x="1416395" y="5608700"/>
                  <a:pt x="1252652" y="5600779"/>
                  <a:pt x="1088972" y="5591845"/>
                </a:cubicBezTo>
                <a:cubicBezTo>
                  <a:pt x="1001271" y="5587092"/>
                  <a:pt x="912113" y="5589564"/>
                  <a:pt x="826312" y="5574102"/>
                </a:cubicBezTo>
                <a:cubicBezTo>
                  <a:pt x="628160" y="5538362"/>
                  <a:pt x="481463" y="5427912"/>
                  <a:pt x="391481" y="5245856"/>
                </a:cubicBezTo>
                <a:cubicBezTo>
                  <a:pt x="385271" y="5233309"/>
                  <a:pt x="379124" y="5219178"/>
                  <a:pt x="378680" y="5205553"/>
                </a:cubicBezTo>
                <a:cubicBezTo>
                  <a:pt x="375639" y="5118676"/>
                  <a:pt x="370950" y="5031355"/>
                  <a:pt x="400606" y="4947265"/>
                </a:cubicBezTo>
                <a:cubicBezTo>
                  <a:pt x="425827" y="4875596"/>
                  <a:pt x="448449" y="4802723"/>
                  <a:pt x="478168" y="4732892"/>
                </a:cubicBezTo>
                <a:cubicBezTo>
                  <a:pt x="514288" y="4647915"/>
                  <a:pt x="493884" y="4574915"/>
                  <a:pt x="442619" y="4505401"/>
                </a:cubicBezTo>
                <a:cubicBezTo>
                  <a:pt x="428741" y="4486580"/>
                  <a:pt x="413216" y="4469027"/>
                  <a:pt x="398515" y="4450841"/>
                </a:cubicBezTo>
                <a:cubicBezTo>
                  <a:pt x="387552" y="4437153"/>
                  <a:pt x="375639" y="4424099"/>
                  <a:pt x="366070" y="4409525"/>
                </a:cubicBezTo>
                <a:cubicBezTo>
                  <a:pt x="327162" y="4350276"/>
                  <a:pt x="326972" y="4326323"/>
                  <a:pt x="369492" y="4269291"/>
                </a:cubicBezTo>
                <a:cubicBezTo>
                  <a:pt x="389390" y="4242614"/>
                  <a:pt x="413406" y="4218977"/>
                  <a:pt x="436472" y="4194834"/>
                </a:cubicBezTo>
                <a:cubicBezTo>
                  <a:pt x="451681" y="4178865"/>
                  <a:pt x="453074" y="4165621"/>
                  <a:pt x="434888" y="4151047"/>
                </a:cubicBezTo>
                <a:cubicBezTo>
                  <a:pt x="415371" y="4135332"/>
                  <a:pt x="395727" y="4119426"/>
                  <a:pt x="378110" y="4101683"/>
                </a:cubicBezTo>
                <a:cubicBezTo>
                  <a:pt x="320192" y="4043258"/>
                  <a:pt x="280967" y="3962083"/>
                  <a:pt x="351559" y="3865447"/>
                </a:cubicBezTo>
                <a:cubicBezTo>
                  <a:pt x="355488" y="3860061"/>
                  <a:pt x="358656" y="3854104"/>
                  <a:pt x="362712" y="3848781"/>
                </a:cubicBezTo>
                <a:cubicBezTo>
                  <a:pt x="415687" y="3778696"/>
                  <a:pt x="442682" y="3696889"/>
                  <a:pt x="466762" y="3614130"/>
                </a:cubicBezTo>
                <a:cubicBezTo>
                  <a:pt x="478548" y="3573574"/>
                  <a:pt x="459095" y="3544552"/>
                  <a:pt x="417208" y="3534096"/>
                </a:cubicBezTo>
                <a:cubicBezTo>
                  <a:pt x="395346" y="3528583"/>
                  <a:pt x="373358" y="3523450"/>
                  <a:pt x="351306" y="3518824"/>
                </a:cubicBezTo>
                <a:cubicBezTo>
                  <a:pt x="239968" y="3495632"/>
                  <a:pt x="141114" y="3447979"/>
                  <a:pt x="58545" y="3368769"/>
                </a:cubicBezTo>
                <a:cubicBezTo>
                  <a:pt x="14061" y="3326059"/>
                  <a:pt x="-6787" y="3273210"/>
                  <a:pt x="1958" y="3212187"/>
                </a:cubicBezTo>
                <a:cubicBezTo>
                  <a:pt x="6774" y="3178665"/>
                  <a:pt x="16469" y="3145017"/>
                  <a:pt x="29460" y="3113713"/>
                </a:cubicBezTo>
                <a:cubicBezTo>
                  <a:pt x="71536" y="3012387"/>
                  <a:pt x="134144" y="2923039"/>
                  <a:pt x="203088" y="2838949"/>
                </a:cubicBezTo>
                <a:cubicBezTo>
                  <a:pt x="348454" y="2661772"/>
                  <a:pt x="497559" y="2487637"/>
                  <a:pt x="643875" y="2311221"/>
                </a:cubicBezTo>
                <a:cubicBezTo>
                  <a:pt x="701540" y="2241769"/>
                  <a:pt x="755910" y="2169593"/>
                  <a:pt x="811674" y="2098558"/>
                </a:cubicBezTo>
                <a:cubicBezTo>
                  <a:pt x="827960" y="2077836"/>
                  <a:pt x="830874" y="2056988"/>
                  <a:pt x="819531" y="2031134"/>
                </a:cubicBezTo>
                <a:cubicBezTo>
                  <a:pt x="808949" y="2007054"/>
                  <a:pt x="803563" y="1980186"/>
                  <a:pt x="799381" y="1953952"/>
                </a:cubicBezTo>
                <a:cubicBezTo>
                  <a:pt x="780307" y="1832665"/>
                  <a:pt x="795262" y="1713280"/>
                  <a:pt x="827452" y="1596493"/>
                </a:cubicBezTo>
                <a:cubicBezTo>
                  <a:pt x="964328" y="1099942"/>
                  <a:pt x="1241436" y="702561"/>
                  <a:pt x="1670627" y="414300"/>
                </a:cubicBezTo>
                <a:cubicBezTo>
                  <a:pt x="2018264" y="180852"/>
                  <a:pt x="2403224" y="54243"/>
                  <a:pt x="2818602" y="14891"/>
                </a:cubicBezTo>
                <a:cubicBezTo>
                  <a:pt x="2861691" y="11216"/>
                  <a:pt x="2904655" y="5133"/>
                  <a:pt x="2947619" y="0"/>
                </a:cubicBezTo>
                <a:close/>
                <a:moveTo>
                  <a:pt x="3066180" y="2905802"/>
                </a:moveTo>
                <a:cubicBezTo>
                  <a:pt x="3066180" y="3415725"/>
                  <a:pt x="3066180" y="3923936"/>
                  <a:pt x="3066180" y="4433351"/>
                </a:cubicBezTo>
                <a:cubicBezTo>
                  <a:pt x="3210026" y="4436646"/>
                  <a:pt x="3351969" y="4439878"/>
                  <a:pt x="3497019" y="4443173"/>
                </a:cubicBezTo>
                <a:cubicBezTo>
                  <a:pt x="3499617" y="4664201"/>
                  <a:pt x="3502216" y="4882884"/>
                  <a:pt x="3504750" y="5102327"/>
                </a:cubicBezTo>
                <a:cubicBezTo>
                  <a:pt x="3426554" y="5102327"/>
                  <a:pt x="3351843" y="5102327"/>
                  <a:pt x="3274091" y="5102327"/>
                </a:cubicBezTo>
                <a:cubicBezTo>
                  <a:pt x="3274091" y="4955313"/>
                  <a:pt x="3274091" y="4810264"/>
                  <a:pt x="3274091" y="4662807"/>
                </a:cubicBezTo>
                <a:cubicBezTo>
                  <a:pt x="3126633" y="4662807"/>
                  <a:pt x="2982344" y="4662807"/>
                  <a:pt x="2835711" y="4662807"/>
                </a:cubicBezTo>
                <a:cubicBezTo>
                  <a:pt x="2835711" y="4515920"/>
                  <a:pt x="2835711" y="4371441"/>
                  <a:pt x="2835711" y="4223160"/>
                </a:cubicBezTo>
                <a:cubicBezTo>
                  <a:pt x="2687810" y="4223160"/>
                  <a:pt x="2542127" y="4223160"/>
                  <a:pt x="2394543" y="4223160"/>
                </a:cubicBezTo>
                <a:cubicBezTo>
                  <a:pt x="2397711" y="4147562"/>
                  <a:pt x="2400689" y="4075955"/>
                  <a:pt x="2403668" y="4003146"/>
                </a:cubicBezTo>
                <a:cubicBezTo>
                  <a:pt x="2549097" y="3999977"/>
                  <a:pt x="2691675" y="3996872"/>
                  <a:pt x="2834317" y="3993767"/>
                </a:cubicBezTo>
                <a:cubicBezTo>
                  <a:pt x="2834317" y="3775148"/>
                  <a:pt x="2834317" y="3560520"/>
                  <a:pt x="2834317" y="3345196"/>
                </a:cubicBezTo>
                <a:cubicBezTo>
                  <a:pt x="2324268" y="3345196"/>
                  <a:pt x="1815930" y="3345196"/>
                  <a:pt x="1306515" y="3345196"/>
                </a:cubicBezTo>
                <a:cubicBezTo>
                  <a:pt x="1306515" y="3561344"/>
                  <a:pt x="1306515" y="3776098"/>
                  <a:pt x="1306515" y="3993831"/>
                </a:cubicBezTo>
                <a:cubicBezTo>
                  <a:pt x="1450043" y="3996872"/>
                  <a:pt x="1592558" y="3999914"/>
                  <a:pt x="1735516" y="4002956"/>
                </a:cubicBezTo>
                <a:cubicBezTo>
                  <a:pt x="1735516" y="4075322"/>
                  <a:pt x="1735516" y="4145027"/>
                  <a:pt x="1735516" y="4217203"/>
                </a:cubicBezTo>
                <a:cubicBezTo>
                  <a:pt x="1677851" y="4217203"/>
                  <a:pt x="1621897" y="4217013"/>
                  <a:pt x="1566006" y="4217266"/>
                </a:cubicBezTo>
                <a:cubicBezTo>
                  <a:pt x="1222108" y="4218787"/>
                  <a:pt x="878210" y="4220371"/>
                  <a:pt x="534313" y="4222272"/>
                </a:cubicBezTo>
                <a:cubicBezTo>
                  <a:pt x="525694" y="4222336"/>
                  <a:pt x="514225" y="4223096"/>
                  <a:pt x="508965" y="4228419"/>
                </a:cubicBezTo>
                <a:cubicBezTo>
                  <a:pt x="484252" y="4253323"/>
                  <a:pt x="460805" y="4279494"/>
                  <a:pt x="437866" y="4306108"/>
                </a:cubicBezTo>
                <a:cubicBezTo>
                  <a:pt x="422341" y="4324105"/>
                  <a:pt x="421961" y="4344509"/>
                  <a:pt x="435268" y="4363963"/>
                </a:cubicBezTo>
                <a:cubicBezTo>
                  <a:pt x="449399" y="4384685"/>
                  <a:pt x="465494" y="4404012"/>
                  <a:pt x="479372" y="4424860"/>
                </a:cubicBezTo>
                <a:cubicBezTo>
                  <a:pt x="488371" y="4438421"/>
                  <a:pt x="499333" y="4441969"/>
                  <a:pt x="515112" y="4441906"/>
                </a:cubicBezTo>
                <a:cubicBezTo>
                  <a:pt x="986189" y="4439244"/>
                  <a:pt x="1457267" y="4437027"/>
                  <a:pt x="1928345" y="4434682"/>
                </a:cubicBezTo>
                <a:cubicBezTo>
                  <a:pt x="1937090" y="4434619"/>
                  <a:pt x="1945897" y="4433795"/>
                  <a:pt x="1954579" y="4433288"/>
                </a:cubicBezTo>
                <a:cubicBezTo>
                  <a:pt x="1954579" y="4215809"/>
                  <a:pt x="1954579" y="4001181"/>
                  <a:pt x="1954579" y="3784083"/>
                </a:cubicBezTo>
                <a:cubicBezTo>
                  <a:pt x="1808389" y="3784083"/>
                  <a:pt x="1663973" y="3784083"/>
                  <a:pt x="1518480" y="3784083"/>
                </a:cubicBezTo>
                <a:cubicBezTo>
                  <a:pt x="1518480" y="3706900"/>
                  <a:pt x="1518480" y="3632190"/>
                  <a:pt x="1518480" y="3557225"/>
                </a:cubicBezTo>
                <a:cubicBezTo>
                  <a:pt x="1887789" y="3557225"/>
                  <a:pt x="2255387" y="3557225"/>
                  <a:pt x="2623682" y="3557225"/>
                </a:cubicBezTo>
                <a:cubicBezTo>
                  <a:pt x="2623682" y="3633140"/>
                  <a:pt x="2623682" y="3707218"/>
                  <a:pt x="2623682" y="3784400"/>
                </a:cubicBezTo>
                <a:cubicBezTo>
                  <a:pt x="2477175" y="3784400"/>
                  <a:pt x="2332126" y="3784400"/>
                  <a:pt x="2186125" y="3784400"/>
                </a:cubicBezTo>
                <a:cubicBezTo>
                  <a:pt x="2186125" y="4002132"/>
                  <a:pt x="2186125" y="4216696"/>
                  <a:pt x="2186125" y="4433351"/>
                </a:cubicBezTo>
                <a:cubicBezTo>
                  <a:pt x="2329971" y="4436646"/>
                  <a:pt x="2472486" y="4439941"/>
                  <a:pt x="2616711" y="4443300"/>
                </a:cubicBezTo>
                <a:cubicBezTo>
                  <a:pt x="2620069" y="4588286"/>
                  <a:pt x="2623301" y="4730040"/>
                  <a:pt x="2626660" y="4873569"/>
                </a:cubicBezTo>
                <a:cubicBezTo>
                  <a:pt x="2771646" y="4876737"/>
                  <a:pt x="2913970" y="4879842"/>
                  <a:pt x="3056611" y="4882947"/>
                </a:cubicBezTo>
                <a:cubicBezTo>
                  <a:pt x="3059843" y="5029517"/>
                  <a:pt x="3063012" y="5171398"/>
                  <a:pt x="3066180" y="5313723"/>
                </a:cubicBezTo>
                <a:cubicBezTo>
                  <a:pt x="3284546" y="5313723"/>
                  <a:pt x="3499174" y="5313723"/>
                  <a:pt x="3714054" y="5313723"/>
                </a:cubicBezTo>
                <a:cubicBezTo>
                  <a:pt x="3714054" y="4950054"/>
                  <a:pt x="3714054" y="4588223"/>
                  <a:pt x="3714054" y="4223096"/>
                </a:cubicBezTo>
                <a:cubicBezTo>
                  <a:pt x="3567484" y="4223096"/>
                  <a:pt x="3422435" y="4223096"/>
                  <a:pt x="3276625" y="4223096"/>
                </a:cubicBezTo>
                <a:cubicBezTo>
                  <a:pt x="3276625" y="3852900"/>
                  <a:pt x="3276625" y="3485936"/>
                  <a:pt x="3276625" y="3117261"/>
                </a:cubicBezTo>
                <a:cubicBezTo>
                  <a:pt x="3499237" y="3117261"/>
                  <a:pt x="3720391" y="3117261"/>
                  <a:pt x="3941736" y="3117261"/>
                </a:cubicBezTo>
                <a:cubicBezTo>
                  <a:pt x="3941736" y="3193113"/>
                  <a:pt x="3941736" y="3267697"/>
                  <a:pt x="3941736" y="3344626"/>
                </a:cubicBezTo>
                <a:cubicBezTo>
                  <a:pt x="3795102" y="3344626"/>
                  <a:pt x="3650750" y="3344626"/>
                  <a:pt x="3506017" y="3344626"/>
                </a:cubicBezTo>
                <a:cubicBezTo>
                  <a:pt x="3506017" y="3562485"/>
                  <a:pt x="3506017" y="3777873"/>
                  <a:pt x="3506017" y="3994084"/>
                </a:cubicBezTo>
                <a:cubicBezTo>
                  <a:pt x="3869306" y="3994084"/>
                  <a:pt x="4231074" y="3994084"/>
                  <a:pt x="4594490" y="3994084"/>
                </a:cubicBezTo>
                <a:cubicBezTo>
                  <a:pt x="4597024" y="3556782"/>
                  <a:pt x="4599622" y="3121190"/>
                  <a:pt x="4602157" y="2680783"/>
                </a:cubicBezTo>
                <a:cubicBezTo>
                  <a:pt x="4824135" y="2680783"/>
                  <a:pt x="5042691" y="2680783"/>
                  <a:pt x="5261374" y="2680783"/>
                </a:cubicBezTo>
                <a:cubicBezTo>
                  <a:pt x="5261374" y="2753719"/>
                  <a:pt x="5261374" y="2827796"/>
                  <a:pt x="5261374" y="2904535"/>
                </a:cubicBezTo>
                <a:cubicBezTo>
                  <a:pt x="5115247" y="2904535"/>
                  <a:pt x="4970832" y="2904535"/>
                  <a:pt x="4825846" y="2904535"/>
                </a:cubicBezTo>
                <a:cubicBezTo>
                  <a:pt x="4825846" y="3122648"/>
                  <a:pt x="4825846" y="3337972"/>
                  <a:pt x="4825846" y="3553930"/>
                </a:cubicBezTo>
                <a:cubicBezTo>
                  <a:pt x="4830788" y="3554500"/>
                  <a:pt x="4834020" y="3555197"/>
                  <a:pt x="4837252" y="3555197"/>
                </a:cubicBezTo>
                <a:cubicBezTo>
                  <a:pt x="5053971" y="3555261"/>
                  <a:pt x="5270689" y="3555451"/>
                  <a:pt x="5487407" y="3554627"/>
                </a:cubicBezTo>
                <a:cubicBezTo>
                  <a:pt x="5495519" y="3554627"/>
                  <a:pt x="5507495" y="3546390"/>
                  <a:pt x="5511044" y="3538849"/>
                </a:cubicBezTo>
                <a:cubicBezTo>
                  <a:pt x="5538672" y="3479853"/>
                  <a:pt x="5564717" y="3420160"/>
                  <a:pt x="5591015" y="3360531"/>
                </a:cubicBezTo>
                <a:cubicBezTo>
                  <a:pt x="5593105" y="3355779"/>
                  <a:pt x="5593423" y="3350202"/>
                  <a:pt x="5595831" y="3338986"/>
                </a:cubicBezTo>
                <a:cubicBezTo>
                  <a:pt x="5409781" y="3338986"/>
                  <a:pt x="5226902" y="3338986"/>
                  <a:pt x="5044275" y="3338986"/>
                </a:cubicBezTo>
                <a:cubicBezTo>
                  <a:pt x="5044275" y="3263705"/>
                  <a:pt x="5044275" y="3194000"/>
                  <a:pt x="5044275" y="3123471"/>
                </a:cubicBezTo>
                <a:cubicBezTo>
                  <a:pt x="5193317" y="3120176"/>
                  <a:pt x="5340267" y="3116945"/>
                  <a:pt x="5487788" y="3113649"/>
                </a:cubicBezTo>
                <a:cubicBezTo>
                  <a:pt x="5487788" y="2896044"/>
                  <a:pt x="5487788" y="2681480"/>
                  <a:pt x="5487788" y="2466155"/>
                </a:cubicBezTo>
                <a:cubicBezTo>
                  <a:pt x="5119430" y="2466155"/>
                  <a:pt x="4752592" y="2466155"/>
                  <a:pt x="4383220" y="2466155"/>
                </a:cubicBezTo>
                <a:cubicBezTo>
                  <a:pt x="4383220" y="2905612"/>
                  <a:pt x="4383220" y="3343675"/>
                  <a:pt x="4383220" y="3784526"/>
                </a:cubicBezTo>
                <a:cubicBezTo>
                  <a:pt x="4162130" y="3781928"/>
                  <a:pt x="3943510" y="3779393"/>
                  <a:pt x="3724447" y="3776859"/>
                </a:cubicBezTo>
                <a:cubicBezTo>
                  <a:pt x="3724447" y="3703542"/>
                  <a:pt x="3724447" y="3634598"/>
                  <a:pt x="3724447" y="3562928"/>
                </a:cubicBezTo>
                <a:cubicBezTo>
                  <a:pt x="3868102" y="3559950"/>
                  <a:pt x="4010047" y="3557035"/>
                  <a:pt x="4153638" y="3554057"/>
                </a:cubicBezTo>
                <a:cubicBezTo>
                  <a:pt x="4153638" y="3337465"/>
                  <a:pt x="4153638" y="3122077"/>
                  <a:pt x="4153638" y="2905993"/>
                </a:cubicBezTo>
                <a:cubicBezTo>
                  <a:pt x="3790413" y="2905802"/>
                  <a:pt x="3428519" y="2905802"/>
                  <a:pt x="3066180" y="2905802"/>
                </a:cubicBezTo>
                <a:close/>
                <a:moveTo>
                  <a:pt x="4823628" y="541860"/>
                </a:moveTo>
                <a:cubicBezTo>
                  <a:pt x="4823628" y="746095"/>
                  <a:pt x="4823628" y="944690"/>
                  <a:pt x="4823628" y="1138659"/>
                </a:cubicBezTo>
                <a:cubicBezTo>
                  <a:pt x="4757915" y="1138659"/>
                  <a:pt x="4695307" y="1137899"/>
                  <a:pt x="4632763" y="1139040"/>
                </a:cubicBezTo>
                <a:cubicBezTo>
                  <a:pt x="4609508" y="1139483"/>
                  <a:pt x="4601206" y="1132639"/>
                  <a:pt x="4601016" y="1108116"/>
                </a:cubicBezTo>
                <a:cubicBezTo>
                  <a:pt x="4599939" y="985119"/>
                  <a:pt x="4596961" y="862185"/>
                  <a:pt x="4594616" y="739188"/>
                </a:cubicBezTo>
                <a:cubicBezTo>
                  <a:pt x="4594426" y="727908"/>
                  <a:pt x="4593666" y="716629"/>
                  <a:pt x="4593158" y="705919"/>
                </a:cubicBezTo>
                <a:cubicBezTo>
                  <a:pt x="4375236" y="705919"/>
                  <a:pt x="4160735" y="705919"/>
                  <a:pt x="3942813" y="705919"/>
                </a:cubicBezTo>
                <a:cubicBezTo>
                  <a:pt x="3942813" y="852870"/>
                  <a:pt x="3942813" y="997792"/>
                  <a:pt x="3942813" y="1145123"/>
                </a:cubicBezTo>
                <a:cubicBezTo>
                  <a:pt x="3795039" y="1145123"/>
                  <a:pt x="3650750" y="1145123"/>
                  <a:pt x="3506334" y="1145123"/>
                </a:cubicBezTo>
                <a:cubicBezTo>
                  <a:pt x="3506334" y="1362919"/>
                  <a:pt x="3506334" y="1578243"/>
                  <a:pt x="3506334" y="1796926"/>
                </a:cubicBezTo>
                <a:cubicBezTo>
                  <a:pt x="3799474" y="1796926"/>
                  <a:pt x="4090841" y="1796926"/>
                  <a:pt x="4381699" y="1796926"/>
                </a:cubicBezTo>
                <a:cubicBezTo>
                  <a:pt x="4381699" y="1874298"/>
                  <a:pt x="4381699" y="1948312"/>
                  <a:pt x="4381699" y="2024924"/>
                </a:cubicBezTo>
                <a:cubicBezTo>
                  <a:pt x="4089066" y="2024924"/>
                  <a:pt x="3798271" y="2024924"/>
                  <a:pt x="3505891" y="2024924"/>
                </a:cubicBezTo>
                <a:cubicBezTo>
                  <a:pt x="3502786" y="2170037"/>
                  <a:pt x="3499744" y="2312551"/>
                  <a:pt x="3496639" y="2456587"/>
                </a:cubicBezTo>
                <a:cubicBezTo>
                  <a:pt x="3421421" y="2459692"/>
                  <a:pt x="3349879" y="2462670"/>
                  <a:pt x="3274471" y="2465775"/>
                </a:cubicBezTo>
                <a:cubicBezTo>
                  <a:pt x="3274471" y="2316924"/>
                  <a:pt x="3274471" y="2171241"/>
                  <a:pt x="3274471" y="2025938"/>
                </a:cubicBezTo>
                <a:cubicBezTo>
                  <a:pt x="3056105" y="2025938"/>
                  <a:pt x="2841541" y="2025938"/>
                  <a:pt x="2624758" y="2025938"/>
                </a:cubicBezTo>
                <a:cubicBezTo>
                  <a:pt x="2624758" y="2318762"/>
                  <a:pt x="2624758" y="2609684"/>
                  <a:pt x="2624758" y="2902317"/>
                </a:cubicBezTo>
                <a:cubicBezTo>
                  <a:pt x="2254943" y="2902317"/>
                  <a:pt x="1887345" y="2902317"/>
                  <a:pt x="1516833" y="2902317"/>
                </a:cubicBezTo>
                <a:cubicBezTo>
                  <a:pt x="1516833" y="2609684"/>
                  <a:pt x="1516833" y="2318191"/>
                  <a:pt x="1516833" y="2022833"/>
                </a:cubicBezTo>
                <a:cubicBezTo>
                  <a:pt x="1309556" y="2022833"/>
                  <a:pt x="1105131" y="2022833"/>
                  <a:pt x="902417" y="2022833"/>
                </a:cubicBezTo>
                <a:cubicBezTo>
                  <a:pt x="906092" y="2044061"/>
                  <a:pt x="917055" y="2068711"/>
                  <a:pt x="912176" y="2089559"/>
                </a:cubicBezTo>
                <a:cubicBezTo>
                  <a:pt x="906726" y="2112499"/>
                  <a:pt x="886765" y="2132079"/>
                  <a:pt x="872951" y="2153054"/>
                </a:cubicBezTo>
                <a:cubicBezTo>
                  <a:pt x="868832" y="2159328"/>
                  <a:pt x="864143" y="2165284"/>
                  <a:pt x="859644" y="2171304"/>
                </a:cubicBezTo>
                <a:cubicBezTo>
                  <a:pt x="842724" y="2193610"/>
                  <a:pt x="825742" y="2215789"/>
                  <a:pt x="806478" y="2241072"/>
                </a:cubicBezTo>
                <a:cubicBezTo>
                  <a:pt x="825868" y="2242466"/>
                  <a:pt x="841140" y="2243607"/>
                  <a:pt x="856792" y="2244684"/>
                </a:cubicBezTo>
                <a:cubicBezTo>
                  <a:pt x="856792" y="2756001"/>
                  <a:pt x="856792" y="3265036"/>
                  <a:pt x="856792" y="3775275"/>
                </a:cubicBezTo>
                <a:cubicBezTo>
                  <a:pt x="846843" y="3775718"/>
                  <a:pt x="838605" y="3776288"/>
                  <a:pt x="830368" y="3776415"/>
                </a:cubicBezTo>
                <a:cubicBezTo>
                  <a:pt x="726634" y="3778316"/>
                  <a:pt x="622901" y="3779774"/>
                  <a:pt x="519168" y="3782625"/>
                </a:cubicBezTo>
                <a:cubicBezTo>
                  <a:pt x="508902" y="3782879"/>
                  <a:pt x="494961" y="3789152"/>
                  <a:pt x="489511" y="3797263"/>
                </a:cubicBezTo>
                <a:cubicBezTo>
                  <a:pt x="467586" y="3829708"/>
                  <a:pt x="447561" y="3863483"/>
                  <a:pt x="428297" y="3897638"/>
                </a:cubicBezTo>
                <a:cubicBezTo>
                  <a:pt x="416511" y="3918550"/>
                  <a:pt x="403837" y="3939968"/>
                  <a:pt x="397945" y="3962844"/>
                </a:cubicBezTo>
                <a:cubicBezTo>
                  <a:pt x="390530" y="3991486"/>
                  <a:pt x="396360" y="3995795"/>
                  <a:pt x="426333" y="3995795"/>
                </a:cubicBezTo>
                <a:cubicBezTo>
                  <a:pt x="633863" y="3995795"/>
                  <a:pt x="841330" y="3995795"/>
                  <a:pt x="1048860" y="3995795"/>
                </a:cubicBezTo>
                <a:cubicBezTo>
                  <a:pt x="1057035" y="3995795"/>
                  <a:pt x="1065209" y="3995795"/>
                  <a:pt x="1077122" y="3995795"/>
                </a:cubicBezTo>
                <a:cubicBezTo>
                  <a:pt x="1077122" y="3407487"/>
                  <a:pt x="1077122" y="2821713"/>
                  <a:pt x="1077122" y="2233848"/>
                </a:cubicBezTo>
                <a:cubicBezTo>
                  <a:pt x="1152594" y="2237144"/>
                  <a:pt x="1224200" y="2240248"/>
                  <a:pt x="1298404" y="2243480"/>
                </a:cubicBezTo>
                <a:cubicBezTo>
                  <a:pt x="1301002" y="2535163"/>
                  <a:pt x="1303536" y="2824184"/>
                  <a:pt x="1306134" y="3114093"/>
                </a:cubicBezTo>
                <a:cubicBezTo>
                  <a:pt x="1817197" y="3114093"/>
                  <a:pt x="2325535" y="3114093"/>
                  <a:pt x="2837168" y="3114093"/>
                </a:cubicBezTo>
                <a:cubicBezTo>
                  <a:pt x="2837168" y="2820509"/>
                  <a:pt x="2837168" y="2528319"/>
                  <a:pt x="2837168" y="2233848"/>
                </a:cubicBezTo>
                <a:cubicBezTo>
                  <a:pt x="2912006" y="2237080"/>
                  <a:pt x="2983485" y="2240248"/>
                  <a:pt x="3056802" y="2243417"/>
                </a:cubicBezTo>
                <a:cubicBezTo>
                  <a:pt x="3060034" y="2388720"/>
                  <a:pt x="3063202" y="2531234"/>
                  <a:pt x="3066434" y="2675840"/>
                </a:cubicBezTo>
                <a:cubicBezTo>
                  <a:pt x="3078220" y="2675840"/>
                  <a:pt x="3086395" y="2675840"/>
                  <a:pt x="3094632" y="2675840"/>
                </a:cubicBezTo>
                <a:cubicBezTo>
                  <a:pt x="3408431" y="2675840"/>
                  <a:pt x="3722166" y="2675840"/>
                  <a:pt x="4035964" y="2675840"/>
                </a:cubicBezTo>
                <a:cubicBezTo>
                  <a:pt x="4039323" y="2675840"/>
                  <a:pt x="4042998" y="2676791"/>
                  <a:pt x="4045912" y="2675650"/>
                </a:cubicBezTo>
                <a:cubicBezTo>
                  <a:pt x="4053073" y="2672862"/>
                  <a:pt x="4059854" y="2669186"/>
                  <a:pt x="4065050" y="2666715"/>
                </a:cubicBezTo>
                <a:cubicBezTo>
                  <a:pt x="4091474" y="2686613"/>
                  <a:pt x="4123158" y="2671214"/>
                  <a:pt x="4153828" y="2675777"/>
                </a:cubicBezTo>
                <a:cubicBezTo>
                  <a:pt x="4153828" y="2604361"/>
                  <a:pt x="4153828" y="2536177"/>
                  <a:pt x="4153828" y="2466029"/>
                </a:cubicBezTo>
                <a:cubicBezTo>
                  <a:pt x="4009920" y="2462797"/>
                  <a:pt x="3867405" y="2459628"/>
                  <a:pt x="3724510" y="2456397"/>
                </a:cubicBezTo>
                <a:cubicBezTo>
                  <a:pt x="3724510" y="2383587"/>
                  <a:pt x="3724510" y="2314579"/>
                  <a:pt x="3724510" y="2243037"/>
                </a:cubicBezTo>
                <a:cubicBezTo>
                  <a:pt x="4161749" y="2240312"/>
                  <a:pt x="4597277" y="2237587"/>
                  <a:pt x="5033946" y="2234862"/>
                </a:cubicBezTo>
                <a:cubicBezTo>
                  <a:pt x="5033946" y="2017383"/>
                  <a:pt x="5033946" y="1802756"/>
                  <a:pt x="5033946" y="1586924"/>
                </a:cubicBezTo>
                <a:cubicBezTo>
                  <a:pt x="4963988" y="1586924"/>
                  <a:pt x="4895297" y="1586924"/>
                  <a:pt x="4825529" y="1586924"/>
                </a:cubicBezTo>
                <a:cubicBezTo>
                  <a:pt x="4822297" y="1730833"/>
                  <a:pt x="4819065" y="1872714"/>
                  <a:pt x="4815833" y="2015799"/>
                </a:cubicBezTo>
                <a:cubicBezTo>
                  <a:pt x="4743721" y="2015799"/>
                  <a:pt x="4674713" y="2015799"/>
                  <a:pt x="4602600" y="2015799"/>
                </a:cubicBezTo>
                <a:cubicBezTo>
                  <a:pt x="4599622" y="1871954"/>
                  <a:pt x="4596644" y="1729376"/>
                  <a:pt x="4593666" y="1584770"/>
                </a:cubicBezTo>
                <a:cubicBezTo>
                  <a:pt x="4302933" y="1582172"/>
                  <a:pt x="4014546" y="1579574"/>
                  <a:pt x="3722799" y="1576976"/>
                </a:cubicBezTo>
                <a:cubicBezTo>
                  <a:pt x="3722799" y="1565569"/>
                  <a:pt x="3722799" y="1556635"/>
                  <a:pt x="3722799" y="1547700"/>
                </a:cubicBezTo>
                <a:cubicBezTo>
                  <a:pt x="3722799" y="1499984"/>
                  <a:pt x="3722419" y="1452331"/>
                  <a:pt x="3722926" y="1404615"/>
                </a:cubicBezTo>
                <a:cubicBezTo>
                  <a:pt x="3723369" y="1357406"/>
                  <a:pt x="3715132" y="1362982"/>
                  <a:pt x="3766016" y="1361905"/>
                </a:cubicBezTo>
                <a:cubicBezTo>
                  <a:pt x="3883944" y="1359433"/>
                  <a:pt x="4001935" y="1357532"/>
                  <a:pt x="4119863" y="1355441"/>
                </a:cubicBezTo>
                <a:cubicBezTo>
                  <a:pt x="4130446" y="1355251"/>
                  <a:pt x="4141028" y="1355441"/>
                  <a:pt x="4153511" y="1355441"/>
                </a:cubicBezTo>
                <a:cubicBezTo>
                  <a:pt x="4156806" y="1209632"/>
                  <a:pt x="4159975" y="1067751"/>
                  <a:pt x="4163270" y="923652"/>
                </a:cubicBezTo>
                <a:cubicBezTo>
                  <a:pt x="4237854" y="920483"/>
                  <a:pt x="4309904" y="917378"/>
                  <a:pt x="4384551" y="914210"/>
                </a:cubicBezTo>
                <a:cubicBezTo>
                  <a:pt x="4384551" y="1063378"/>
                  <a:pt x="4384551" y="1208554"/>
                  <a:pt x="4384551" y="1354111"/>
                </a:cubicBezTo>
                <a:cubicBezTo>
                  <a:pt x="4602284" y="1354111"/>
                  <a:pt x="4817608" y="1354111"/>
                  <a:pt x="5034010" y="1354111"/>
                </a:cubicBezTo>
                <a:cubicBezTo>
                  <a:pt x="5034516" y="1348471"/>
                  <a:pt x="5035213" y="1344415"/>
                  <a:pt x="5035213" y="1340423"/>
                </a:cubicBezTo>
                <a:cubicBezTo>
                  <a:pt x="5035277" y="1128711"/>
                  <a:pt x="5035467" y="917062"/>
                  <a:pt x="5034707" y="705349"/>
                </a:cubicBezTo>
                <a:cubicBezTo>
                  <a:pt x="5034707" y="696351"/>
                  <a:pt x="5028433" y="684438"/>
                  <a:pt x="5021209" y="678925"/>
                </a:cubicBezTo>
                <a:cubicBezTo>
                  <a:pt x="4984709" y="650979"/>
                  <a:pt x="4947195" y="624301"/>
                  <a:pt x="4909428" y="598067"/>
                </a:cubicBezTo>
                <a:cubicBezTo>
                  <a:pt x="4882750" y="579564"/>
                  <a:pt x="4855312" y="562581"/>
                  <a:pt x="4823628" y="541860"/>
                </a:cubicBezTo>
                <a:close/>
                <a:moveTo>
                  <a:pt x="3273583" y="699329"/>
                </a:moveTo>
                <a:cubicBezTo>
                  <a:pt x="2835711" y="699329"/>
                  <a:pt x="2400373" y="699329"/>
                  <a:pt x="1964147" y="699329"/>
                </a:cubicBezTo>
                <a:cubicBezTo>
                  <a:pt x="1960916" y="621386"/>
                  <a:pt x="1957937" y="549907"/>
                  <a:pt x="1954832" y="474943"/>
                </a:cubicBezTo>
                <a:cubicBezTo>
                  <a:pt x="2250190" y="474943"/>
                  <a:pt x="2542444" y="474943"/>
                  <a:pt x="2834127" y="474943"/>
                </a:cubicBezTo>
                <a:cubicBezTo>
                  <a:pt x="2834127" y="346560"/>
                  <a:pt x="2834127" y="221534"/>
                  <a:pt x="2834127" y="93404"/>
                </a:cubicBezTo>
                <a:cubicBezTo>
                  <a:pt x="2763344" y="102529"/>
                  <a:pt x="2694971" y="111338"/>
                  <a:pt x="2624062" y="120463"/>
                </a:cubicBezTo>
                <a:cubicBezTo>
                  <a:pt x="2624062" y="165137"/>
                  <a:pt x="2624062" y="206453"/>
                  <a:pt x="2624062" y="249797"/>
                </a:cubicBezTo>
                <a:cubicBezTo>
                  <a:pt x="2611198" y="249797"/>
                  <a:pt x="2601249" y="249733"/>
                  <a:pt x="2591364" y="249797"/>
                </a:cubicBezTo>
                <a:cubicBezTo>
                  <a:pt x="2450814" y="251191"/>
                  <a:pt x="2310263" y="252395"/>
                  <a:pt x="2169650" y="254296"/>
                </a:cubicBezTo>
                <a:cubicBezTo>
                  <a:pt x="2156659" y="254486"/>
                  <a:pt x="2142909" y="256957"/>
                  <a:pt x="2130869" y="261837"/>
                </a:cubicBezTo>
                <a:cubicBezTo>
                  <a:pt x="2004893" y="312277"/>
                  <a:pt x="1884494" y="373871"/>
                  <a:pt x="1769481" y="445984"/>
                </a:cubicBezTo>
                <a:cubicBezTo>
                  <a:pt x="1754146" y="455616"/>
                  <a:pt x="1748189" y="465945"/>
                  <a:pt x="1747999" y="484005"/>
                </a:cubicBezTo>
                <a:cubicBezTo>
                  <a:pt x="1746478" y="631272"/>
                  <a:pt x="1743564" y="778476"/>
                  <a:pt x="1741789" y="925743"/>
                </a:cubicBezTo>
                <a:cubicBezTo>
                  <a:pt x="1740965" y="995131"/>
                  <a:pt x="1741662" y="1064519"/>
                  <a:pt x="1741662" y="1136885"/>
                </a:cubicBezTo>
                <a:cubicBezTo>
                  <a:pt x="1593255" y="1139927"/>
                  <a:pt x="1450614" y="1142842"/>
                  <a:pt x="1307339" y="1145820"/>
                </a:cubicBezTo>
                <a:cubicBezTo>
                  <a:pt x="1307339" y="1216855"/>
                  <a:pt x="1307339" y="1285673"/>
                  <a:pt x="1307339" y="1353984"/>
                </a:cubicBezTo>
                <a:cubicBezTo>
                  <a:pt x="1817514" y="1353984"/>
                  <a:pt x="2325789" y="1353984"/>
                  <a:pt x="2834823" y="1353984"/>
                </a:cubicBezTo>
                <a:cubicBezTo>
                  <a:pt x="2834823" y="1283899"/>
                  <a:pt x="2834823" y="1215651"/>
                  <a:pt x="2834823" y="1144933"/>
                </a:cubicBezTo>
                <a:cubicBezTo>
                  <a:pt x="2544472" y="1142398"/>
                  <a:pt x="2255387" y="1139863"/>
                  <a:pt x="1964147" y="1137265"/>
                </a:cubicBezTo>
                <a:cubicBezTo>
                  <a:pt x="1960979" y="1062238"/>
                  <a:pt x="1957937" y="990125"/>
                  <a:pt x="1954832" y="916745"/>
                </a:cubicBezTo>
                <a:cubicBezTo>
                  <a:pt x="2325598" y="916745"/>
                  <a:pt x="2693386" y="916745"/>
                  <a:pt x="3058956" y="916745"/>
                </a:cubicBezTo>
                <a:cubicBezTo>
                  <a:pt x="3058956" y="1136948"/>
                  <a:pt x="3058956" y="1355568"/>
                  <a:pt x="3058956" y="1579320"/>
                </a:cubicBezTo>
                <a:cubicBezTo>
                  <a:pt x="2395303" y="1579320"/>
                  <a:pt x="1736530" y="1579320"/>
                  <a:pt x="1074714" y="1579320"/>
                </a:cubicBezTo>
                <a:cubicBezTo>
                  <a:pt x="1074714" y="1451317"/>
                  <a:pt x="1074714" y="1322617"/>
                  <a:pt x="1074714" y="1189227"/>
                </a:cubicBezTo>
                <a:cubicBezTo>
                  <a:pt x="971741" y="1346950"/>
                  <a:pt x="864650" y="1691228"/>
                  <a:pt x="885561" y="1796102"/>
                </a:cubicBezTo>
                <a:cubicBezTo>
                  <a:pt x="1317287" y="1796102"/>
                  <a:pt x="1749456" y="1796102"/>
                  <a:pt x="2182450" y="1796102"/>
                </a:cubicBezTo>
                <a:cubicBezTo>
                  <a:pt x="2182450" y="2020425"/>
                  <a:pt x="2182450" y="2242213"/>
                  <a:pt x="2182450" y="2465775"/>
                </a:cubicBezTo>
                <a:cubicBezTo>
                  <a:pt x="2108690" y="2462607"/>
                  <a:pt x="2037147" y="2459502"/>
                  <a:pt x="1964147" y="2456333"/>
                </a:cubicBezTo>
                <a:cubicBezTo>
                  <a:pt x="1960853" y="2310777"/>
                  <a:pt x="1957621" y="2168199"/>
                  <a:pt x="1954389" y="2025304"/>
                </a:cubicBezTo>
                <a:cubicBezTo>
                  <a:pt x="1882910" y="2025304"/>
                  <a:pt x="1815486" y="2025304"/>
                  <a:pt x="1747366" y="2025304"/>
                </a:cubicBezTo>
                <a:cubicBezTo>
                  <a:pt x="1747366" y="2242656"/>
                  <a:pt x="1747366" y="2458615"/>
                  <a:pt x="1747366" y="2674193"/>
                </a:cubicBezTo>
                <a:cubicBezTo>
                  <a:pt x="1964274" y="2674193"/>
                  <a:pt x="2178965" y="2674193"/>
                  <a:pt x="2396444" y="2674193"/>
                </a:cubicBezTo>
                <a:cubicBezTo>
                  <a:pt x="2396444" y="2380989"/>
                  <a:pt x="2396444" y="2089433"/>
                  <a:pt x="2396444" y="1795532"/>
                </a:cubicBezTo>
                <a:cubicBezTo>
                  <a:pt x="2690155" y="1795532"/>
                  <a:pt x="2981014" y="1795532"/>
                  <a:pt x="3273520" y="1795532"/>
                </a:cubicBezTo>
                <a:cubicBezTo>
                  <a:pt x="3273583" y="1431166"/>
                  <a:pt x="3273583" y="1069271"/>
                  <a:pt x="3273583" y="699329"/>
                </a:cubicBezTo>
                <a:close/>
                <a:moveTo>
                  <a:pt x="5273604" y="914717"/>
                </a:moveTo>
                <a:cubicBezTo>
                  <a:pt x="5270626" y="916364"/>
                  <a:pt x="5267711" y="918012"/>
                  <a:pt x="5264733" y="919660"/>
                </a:cubicBezTo>
                <a:cubicBezTo>
                  <a:pt x="5264733" y="1357469"/>
                  <a:pt x="5264733" y="1795278"/>
                  <a:pt x="5264733" y="2236003"/>
                </a:cubicBezTo>
                <a:cubicBezTo>
                  <a:pt x="5411493" y="2236003"/>
                  <a:pt x="5556605" y="2236003"/>
                  <a:pt x="5703493" y="2236003"/>
                </a:cubicBezTo>
                <a:cubicBezTo>
                  <a:pt x="5703493" y="2491249"/>
                  <a:pt x="5703493" y="2743580"/>
                  <a:pt x="5703493" y="2995912"/>
                </a:cubicBezTo>
                <a:cubicBezTo>
                  <a:pt x="5791700" y="2676727"/>
                  <a:pt x="5801713" y="2352156"/>
                  <a:pt x="5776049" y="2017510"/>
                </a:cubicBezTo>
                <a:cubicBezTo>
                  <a:pt x="5687840" y="2017510"/>
                  <a:pt x="5602611" y="2016686"/>
                  <a:pt x="5517444" y="2018080"/>
                </a:cubicBezTo>
                <a:cubicBezTo>
                  <a:pt x="5493681" y="2018460"/>
                  <a:pt x="5488675" y="2010539"/>
                  <a:pt x="5488738" y="1988234"/>
                </a:cubicBezTo>
                <a:cubicBezTo>
                  <a:pt x="5489499" y="1736346"/>
                  <a:pt x="5489309" y="1484522"/>
                  <a:pt x="5488929" y="1232634"/>
                </a:cubicBezTo>
                <a:cubicBezTo>
                  <a:pt x="5488929" y="1221418"/>
                  <a:pt x="5488294" y="1207794"/>
                  <a:pt x="5482275" y="1199366"/>
                </a:cubicBezTo>
                <a:cubicBezTo>
                  <a:pt x="5413394" y="1104060"/>
                  <a:pt x="5343372" y="1009515"/>
                  <a:pt x="5273604" y="914717"/>
                </a:cubicBezTo>
                <a:close/>
                <a:moveTo>
                  <a:pt x="3506778" y="106205"/>
                </a:moveTo>
                <a:cubicBezTo>
                  <a:pt x="3504370" y="146443"/>
                  <a:pt x="3502089" y="182943"/>
                  <a:pt x="3499997" y="219507"/>
                </a:cubicBezTo>
                <a:cubicBezTo>
                  <a:pt x="3498730" y="241749"/>
                  <a:pt x="3488718" y="250557"/>
                  <a:pt x="3464955" y="250747"/>
                </a:cubicBezTo>
                <a:cubicBezTo>
                  <a:pt x="3343669" y="251571"/>
                  <a:pt x="3222446" y="254232"/>
                  <a:pt x="3101159" y="256260"/>
                </a:cubicBezTo>
                <a:cubicBezTo>
                  <a:pt x="3092224" y="256387"/>
                  <a:pt x="3083290" y="256260"/>
                  <a:pt x="3072263" y="256260"/>
                </a:cubicBezTo>
                <a:cubicBezTo>
                  <a:pt x="3069095" y="330971"/>
                  <a:pt x="3066117" y="402323"/>
                  <a:pt x="3062948" y="477288"/>
                </a:cubicBezTo>
                <a:cubicBezTo>
                  <a:pt x="3211863" y="477288"/>
                  <a:pt x="3357546" y="477288"/>
                  <a:pt x="3505637" y="477288"/>
                </a:cubicBezTo>
                <a:cubicBezTo>
                  <a:pt x="3505637" y="624998"/>
                  <a:pt x="3505637" y="769351"/>
                  <a:pt x="3505637" y="913893"/>
                </a:cubicBezTo>
                <a:cubicBezTo>
                  <a:pt x="3576356" y="913893"/>
                  <a:pt x="3644603" y="913893"/>
                  <a:pt x="3713801" y="913893"/>
                </a:cubicBezTo>
                <a:cubicBezTo>
                  <a:pt x="3713801" y="653894"/>
                  <a:pt x="3713801" y="395226"/>
                  <a:pt x="3713801" y="134784"/>
                </a:cubicBezTo>
                <a:cubicBezTo>
                  <a:pt x="3644476" y="125215"/>
                  <a:pt x="3576673" y="115837"/>
                  <a:pt x="3506778" y="106205"/>
                </a:cubicBezTo>
                <a:close/>
                <a:moveTo>
                  <a:pt x="1740078" y="5323798"/>
                </a:moveTo>
                <a:cubicBezTo>
                  <a:pt x="1740078" y="5400664"/>
                  <a:pt x="1739762" y="5474994"/>
                  <a:pt x="1740522" y="5549325"/>
                </a:cubicBezTo>
                <a:cubicBezTo>
                  <a:pt x="1740586" y="5557753"/>
                  <a:pt x="1744704" y="5569666"/>
                  <a:pt x="1751041" y="5573975"/>
                </a:cubicBezTo>
                <a:cubicBezTo>
                  <a:pt x="1836461" y="5631957"/>
                  <a:pt x="1897801" y="5709519"/>
                  <a:pt x="1940511" y="5802733"/>
                </a:cubicBezTo>
                <a:cubicBezTo>
                  <a:pt x="1942792" y="5807739"/>
                  <a:pt x="1945897" y="5812429"/>
                  <a:pt x="1948622" y="5817308"/>
                </a:cubicBezTo>
                <a:cubicBezTo>
                  <a:pt x="1950333" y="5816674"/>
                  <a:pt x="1952108" y="5816104"/>
                  <a:pt x="1953818" y="5815470"/>
                </a:cubicBezTo>
                <a:cubicBezTo>
                  <a:pt x="1953818" y="5579108"/>
                  <a:pt x="1953818" y="5342809"/>
                  <a:pt x="1953818" y="5106319"/>
                </a:cubicBezTo>
                <a:cubicBezTo>
                  <a:pt x="1737544" y="5106319"/>
                  <a:pt x="1522346" y="5106319"/>
                  <a:pt x="1304613" y="5106319"/>
                </a:cubicBezTo>
                <a:cubicBezTo>
                  <a:pt x="1304613" y="5244335"/>
                  <a:pt x="1304613" y="5380322"/>
                  <a:pt x="1304613" y="5518972"/>
                </a:cubicBezTo>
                <a:cubicBezTo>
                  <a:pt x="1376473" y="5522140"/>
                  <a:pt x="1448458" y="5525372"/>
                  <a:pt x="1523803" y="5528667"/>
                </a:cubicBezTo>
                <a:cubicBezTo>
                  <a:pt x="1523803" y="5458138"/>
                  <a:pt x="1523803" y="5391539"/>
                  <a:pt x="1523803" y="5323798"/>
                </a:cubicBezTo>
                <a:cubicBezTo>
                  <a:pt x="1595979" y="5323798"/>
                  <a:pt x="1664987" y="5323798"/>
                  <a:pt x="1740078" y="5323798"/>
                </a:cubicBezTo>
                <a:close/>
                <a:moveTo>
                  <a:pt x="161202" y="3338416"/>
                </a:moveTo>
                <a:cubicBezTo>
                  <a:pt x="160568" y="3341330"/>
                  <a:pt x="159998" y="3344182"/>
                  <a:pt x="159364" y="3347097"/>
                </a:cubicBezTo>
                <a:cubicBezTo>
                  <a:pt x="222098" y="3388476"/>
                  <a:pt x="286987" y="3424596"/>
                  <a:pt x="362268" y="3439931"/>
                </a:cubicBezTo>
                <a:cubicBezTo>
                  <a:pt x="438626" y="3455456"/>
                  <a:pt x="517203" y="3469017"/>
                  <a:pt x="550408" y="3553107"/>
                </a:cubicBezTo>
                <a:cubicBezTo>
                  <a:pt x="580001" y="3553107"/>
                  <a:pt x="607883" y="3553107"/>
                  <a:pt x="636462" y="3553107"/>
                </a:cubicBezTo>
                <a:cubicBezTo>
                  <a:pt x="636462" y="3189691"/>
                  <a:pt x="636462" y="2828430"/>
                  <a:pt x="636462" y="2459375"/>
                </a:cubicBezTo>
                <a:cubicBezTo>
                  <a:pt x="624612" y="2467740"/>
                  <a:pt x="615487" y="2471922"/>
                  <a:pt x="609530" y="2478829"/>
                </a:cubicBezTo>
                <a:cubicBezTo>
                  <a:pt x="552625" y="2544605"/>
                  <a:pt x="495721" y="2610444"/>
                  <a:pt x="440274" y="2677424"/>
                </a:cubicBezTo>
                <a:cubicBezTo>
                  <a:pt x="431149" y="2688450"/>
                  <a:pt x="424686" y="2705306"/>
                  <a:pt x="424432" y="2719627"/>
                </a:cubicBezTo>
                <a:cubicBezTo>
                  <a:pt x="421581" y="2914547"/>
                  <a:pt x="420060" y="3109404"/>
                  <a:pt x="418222" y="3304324"/>
                </a:cubicBezTo>
                <a:cubicBezTo>
                  <a:pt x="418159" y="3314209"/>
                  <a:pt x="418222" y="3324095"/>
                  <a:pt x="418222" y="3338479"/>
                </a:cubicBezTo>
                <a:cubicBezTo>
                  <a:pt x="330837" y="3338416"/>
                  <a:pt x="246051" y="3338416"/>
                  <a:pt x="161202" y="3338416"/>
                </a:cubicBezTo>
                <a:close/>
                <a:moveTo>
                  <a:pt x="3945601" y="473929"/>
                </a:moveTo>
                <a:cubicBezTo>
                  <a:pt x="4199263" y="473929"/>
                  <a:pt x="4451341" y="473929"/>
                  <a:pt x="4703419" y="473929"/>
                </a:cubicBezTo>
                <a:cubicBezTo>
                  <a:pt x="4665588" y="448962"/>
                  <a:pt x="4627314" y="426847"/>
                  <a:pt x="4587709" y="407520"/>
                </a:cubicBezTo>
                <a:cubicBezTo>
                  <a:pt x="4538219" y="383376"/>
                  <a:pt x="4488158" y="360247"/>
                  <a:pt x="4437273" y="339082"/>
                </a:cubicBezTo>
                <a:cubicBezTo>
                  <a:pt x="4385628" y="317600"/>
                  <a:pt x="4332019" y="300935"/>
                  <a:pt x="4280755" y="278756"/>
                </a:cubicBezTo>
                <a:cubicBezTo>
                  <a:pt x="4231011" y="257211"/>
                  <a:pt x="4175944" y="254296"/>
                  <a:pt x="4126960" y="230469"/>
                </a:cubicBezTo>
                <a:cubicBezTo>
                  <a:pt x="4108457" y="221471"/>
                  <a:pt x="4087228" y="217796"/>
                  <a:pt x="4067078" y="212536"/>
                </a:cubicBezTo>
                <a:cubicBezTo>
                  <a:pt x="4027156" y="202017"/>
                  <a:pt x="3987044" y="192132"/>
                  <a:pt x="3945601" y="181613"/>
                </a:cubicBezTo>
                <a:cubicBezTo>
                  <a:pt x="3945601" y="281671"/>
                  <a:pt x="3945601" y="377483"/>
                  <a:pt x="3945601" y="473929"/>
                </a:cubicBezTo>
                <a:close/>
                <a:moveTo>
                  <a:pt x="635194" y="5315307"/>
                </a:moveTo>
                <a:cubicBezTo>
                  <a:pt x="635194" y="5095737"/>
                  <a:pt x="635194" y="4880539"/>
                  <a:pt x="635194" y="4665278"/>
                </a:cubicBezTo>
                <a:cubicBezTo>
                  <a:pt x="614980" y="4665278"/>
                  <a:pt x="596857" y="4665278"/>
                  <a:pt x="583106" y="4665278"/>
                </a:cubicBezTo>
                <a:cubicBezTo>
                  <a:pt x="564222" y="4724084"/>
                  <a:pt x="546289" y="4780481"/>
                  <a:pt x="528039" y="4836689"/>
                </a:cubicBezTo>
                <a:cubicBezTo>
                  <a:pt x="506937" y="4901704"/>
                  <a:pt x="483238" y="4966022"/>
                  <a:pt x="464734" y="5031798"/>
                </a:cubicBezTo>
                <a:cubicBezTo>
                  <a:pt x="437550" y="5128371"/>
                  <a:pt x="449969" y="5218987"/>
                  <a:pt x="516506" y="5298007"/>
                </a:cubicBezTo>
                <a:cubicBezTo>
                  <a:pt x="522526" y="5305168"/>
                  <a:pt x="531397" y="5314039"/>
                  <a:pt x="539445" y="5314546"/>
                </a:cubicBezTo>
                <a:cubicBezTo>
                  <a:pt x="570875" y="5316447"/>
                  <a:pt x="602496" y="5315307"/>
                  <a:pt x="635194" y="5315307"/>
                </a:cubicBezTo>
                <a:close/>
                <a:moveTo>
                  <a:pt x="1251068" y="913259"/>
                </a:moveTo>
                <a:cubicBezTo>
                  <a:pt x="1342634" y="913259"/>
                  <a:pt x="1428941" y="913259"/>
                  <a:pt x="1515312" y="913259"/>
                </a:cubicBezTo>
                <a:cubicBezTo>
                  <a:pt x="1515312" y="820869"/>
                  <a:pt x="1515312" y="730379"/>
                  <a:pt x="1515312" y="635581"/>
                </a:cubicBezTo>
                <a:cubicBezTo>
                  <a:pt x="1417345" y="720684"/>
                  <a:pt x="1330467" y="810667"/>
                  <a:pt x="1251068" y="913259"/>
                </a:cubicBezTo>
                <a:close/>
                <a:moveTo>
                  <a:pt x="4976091" y="5985740"/>
                </a:moveTo>
                <a:cubicBezTo>
                  <a:pt x="4923306" y="5985740"/>
                  <a:pt x="4873625" y="5985740"/>
                  <a:pt x="4822234" y="5985740"/>
                </a:cubicBezTo>
                <a:cubicBezTo>
                  <a:pt x="4825339" y="6057980"/>
                  <a:pt x="4828318" y="6128381"/>
                  <a:pt x="4831359" y="6200177"/>
                </a:cubicBezTo>
                <a:cubicBezTo>
                  <a:pt x="4851573" y="6200177"/>
                  <a:pt x="4868619" y="6197833"/>
                  <a:pt x="4884778" y="6200621"/>
                </a:cubicBezTo>
                <a:cubicBezTo>
                  <a:pt x="4932494" y="6208986"/>
                  <a:pt x="4956700" y="6181991"/>
                  <a:pt x="4970896" y="6143273"/>
                </a:cubicBezTo>
                <a:cubicBezTo>
                  <a:pt x="4978436" y="6122678"/>
                  <a:pt x="4981985" y="6099612"/>
                  <a:pt x="4982365" y="6077624"/>
                </a:cubicBezTo>
                <a:cubicBezTo>
                  <a:pt x="4982871" y="6047651"/>
                  <a:pt x="4978563" y="6017678"/>
                  <a:pt x="4976091" y="5985740"/>
                </a:cubicBezTo>
                <a:close/>
                <a:moveTo>
                  <a:pt x="195420" y="2991603"/>
                </a:moveTo>
                <a:cubicBezTo>
                  <a:pt x="193836" y="2990969"/>
                  <a:pt x="192188" y="2990272"/>
                  <a:pt x="190604" y="2989638"/>
                </a:cubicBezTo>
                <a:cubicBezTo>
                  <a:pt x="166207" y="3029877"/>
                  <a:pt x="141811" y="3070116"/>
                  <a:pt x="115323" y="3113776"/>
                </a:cubicBezTo>
                <a:cubicBezTo>
                  <a:pt x="146500" y="3113776"/>
                  <a:pt x="170897" y="3113776"/>
                  <a:pt x="195420" y="3113776"/>
                </a:cubicBezTo>
                <a:cubicBezTo>
                  <a:pt x="195420" y="3071953"/>
                  <a:pt x="195420" y="3031778"/>
                  <a:pt x="195420" y="2991603"/>
                </a:cubicBezTo>
                <a:close/>
                <a:moveTo>
                  <a:pt x="5708625" y="1707387"/>
                </a:moveTo>
                <a:cubicBezTo>
                  <a:pt x="5707358" y="1707641"/>
                  <a:pt x="5706154" y="1707831"/>
                  <a:pt x="5704887" y="1708084"/>
                </a:cubicBezTo>
                <a:cubicBezTo>
                  <a:pt x="5704887" y="1736473"/>
                  <a:pt x="5704887" y="1764925"/>
                  <a:pt x="5704887" y="1794328"/>
                </a:cubicBezTo>
                <a:cubicBezTo>
                  <a:pt x="5713505" y="1794328"/>
                  <a:pt x="5720602" y="1794328"/>
                  <a:pt x="5731121" y="1794328"/>
                </a:cubicBezTo>
                <a:cubicBezTo>
                  <a:pt x="5723263" y="1764038"/>
                  <a:pt x="5715976" y="1735713"/>
                  <a:pt x="5708625" y="1707387"/>
                </a:cubicBezTo>
                <a:close/>
              </a:path>
            </a:pathLst>
          </a:custGeom>
          <a:solidFill>
            <a:schemeClr val="accent1"/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A611D9-87AD-4B92-BA1E-4B96985BC101}"/>
              </a:ext>
            </a:extLst>
          </p:cNvPr>
          <p:cNvGrpSpPr/>
          <p:nvPr/>
        </p:nvGrpSpPr>
        <p:grpSpPr>
          <a:xfrm flipH="1">
            <a:off x="6804904" y="1215435"/>
            <a:ext cx="1725165" cy="2120295"/>
            <a:chOff x="5363385" y="1273900"/>
            <a:chExt cx="1311931" cy="161241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0FE100A-2027-4598-AF21-23580B704EA3}"/>
                </a:ext>
              </a:extLst>
            </p:cNvPr>
            <p:cNvSpPr/>
            <p:nvPr/>
          </p:nvSpPr>
          <p:spPr>
            <a:xfrm flipH="1">
              <a:off x="5363385" y="1273900"/>
              <a:ext cx="1311931" cy="930554"/>
            </a:xfrm>
            <a:custGeom>
              <a:avLst/>
              <a:gdLst>
                <a:gd name="connsiteX0" fmla="*/ 3658104 w 3658104"/>
                <a:gd name="connsiteY0" fmla="*/ 1440326 h 2594697"/>
                <a:gd name="connsiteX1" fmla="*/ 3639022 w 3658104"/>
                <a:gd name="connsiteY1" fmla="*/ 1517826 h 2594697"/>
                <a:gd name="connsiteX2" fmla="*/ 3252108 w 3658104"/>
                <a:gd name="connsiteY2" fmla="*/ 1916804 h 2594697"/>
                <a:gd name="connsiteX3" fmla="*/ 3127596 w 3658104"/>
                <a:gd name="connsiteY3" fmla="*/ 1956358 h 2594697"/>
                <a:gd name="connsiteX4" fmla="*/ 3113339 w 3658104"/>
                <a:gd name="connsiteY4" fmla="*/ 2085841 h 2594697"/>
                <a:gd name="connsiteX5" fmla="*/ 2703029 w 3658104"/>
                <a:gd name="connsiteY5" fmla="*/ 2528175 h 2594697"/>
                <a:gd name="connsiteX6" fmla="*/ 1985352 w 3658104"/>
                <a:gd name="connsiteY6" fmla="*/ 2427937 h 2594697"/>
                <a:gd name="connsiteX7" fmla="*/ 1882628 w 3658104"/>
                <a:gd name="connsiteY7" fmla="*/ 2494397 h 2594697"/>
                <a:gd name="connsiteX8" fmla="*/ 976977 w 3658104"/>
                <a:gd name="connsiteY8" fmla="*/ 2376027 h 2594697"/>
                <a:gd name="connsiteX9" fmla="*/ 888145 w 3658104"/>
                <a:gd name="connsiteY9" fmla="*/ 2256121 h 2594697"/>
                <a:gd name="connsiteX10" fmla="*/ 833968 w 3658104"/>
                <a:gd name="connsiteY10" fmla="*/ 2231701 h 2594697"/>
                <a:gd name="connsiteX11" fmla="*/ 204100 w 3658104"/>
                <a:gd name="connsiteY11" fmla="*/ 2073046 h 2594697"/>
                <a:gd name="connsiteX12" fmla="*/ 162352 w 3658104"/>
                <a:gd name="connsiteY12" fmla="*/ 1269388 h 2594697"/>
                <a:gd name="connsiteX13" fmla="*/ 177560 w 3658104"/>
                <a:gd name="connsiteY13" fmla="*/ 1252133 h 2594697"/>
                <a:gd name="connsiteX14" fmla="*/ 110369 w 3658104"/>
                <a:gd name="connsiteY14" fmla="*/ 989511 h 2594697"/>
                <a:gd name="connsiteX15" fmla="*/ 421099 w 3658104"/>
                <a:gd name="connsiteY15" fmla="*/ 502433 h 2594697"/>
                <a:gd name="connsiteX16" fmla="*/ 858023 w 3658104"/>
                <a:gd name="connsiteY16" fmla="*/ 411114 h 2594697"/>
                <a:gd name="connsiteX17" fmla="*/ 895383 w 3658104"/>
                <a:gd name="connsiteY17" fmla="*/ 393494 h 2594697"/>
                <a:gd name="connsiteX18" fmla="*/ 1430059 w 3658104"/>
                <a:gd name="connsiteY18" fmla="*/ 7311 h 2594697"/>
                <a:gd name="connsiteX19" fmla="*/ 1457403 w 3658104"/>
                <a:gd name="connsiteY19" fmla="*/ 0 h 2594697"/>
                <a:gd name="connsiteX20" fmla="*/ 1618252 w 3658104"/>
                <a:gd name="connsiteY20" fmla="*/ 0 h 2594697"/>
                <a:gd name="connsiteX21" fmla="*/ 1645669 w 3658104"/>
                <a:gd name="connsiteY21" fmla="*/ 7092 h 2594697"/>
                <a:gd name="connsiteX22" fmla="*/ 2088587 w 3658104"/>
                <a:gd name="connsiteY22" fmla="*/ 239226 h 2594697"/>
                <a:gd name="connsiteX23" fmla="*/ 2135014 w 3658104"/>
                <a:gd name="connsiteY23" fmla="*/ 247122 h 2594697"/>
                <a:gd name="connsiteX24" fmla="*/ 2670786 w 3658104"/>
                <a:gd name="connsiteY24" fmla="*/ 213417 h 2594697"/>
                <a:gd name="connsiteX25" fmla="*/ 3140903 w 3658104"/>
                <a:gd name="connsiteY25" fmla="*/ 782821 h 2594697"/>
                <a:gd name="connsiteX26" fmla="*/ 3164299 w 3658104"/>
                <a:gd name="connsiteY26" fmla="*/ 810677 h 2594697"/>
                <a:gd name="connsiteX27" fmla="*/ 3254009 w 3658104"/>
                <a:gd name="connsiteY27" fmla="*/ 841165 h 2594697"/>
                <a:gd name="connsiteX28" fmla="*/ 3639899 w 3658104"/>
                <a:gd name="connsiteY28" fmla="*/ 1246504 h 2594697"/>
                <a:gd name="connsiteX29" fmla="*/ 3657958 w 3658104"/>
                <a:gd name="connsiteY29" fmla="*/ 1316107 h 2594697"/>
                <a:gd name="connsiteX30" fmla="*/ 3658104 w 3658104"/>
                <a:gd name="connsiteY30" fmla="*/ 1440326 h 2594697"/>
                <a:gd name="connsiteX31" fmla="*/ 2443039 w 3658104"/>
                <a:gd name="connsiteY31" fmla="*/ 2463104 h 2594697"/>
                <a:gd name="connsiteX32" fmla="*/ 2853861 w 3658104"/>
                <a:gd name="connsiteY32" fmla="*/ 2324774 h 2594697"/>
                <a:gd name="connsiteX33" fmla="*/ 3023776 w 3658104"/>
                <a:gd name="connsiteY33" fmla="*/ 1922653 h 2594697"/>
                <a:gd name="connsiteX34" fmla="*/ 3079050 w 3658104"/>
                <a:gd name="connsiteY34" fmla="*/ 1849174 h 2594697"/>
                <a:gd name="connsiteX35" fmla="*/ 3379909 w 3658104"/>
                <a:gd name="connsiteY35" fmla="*/ 1726271 h 2594697"/>
                <a:gd name="connsiteX36" fmla="*/ 3456020 w 3658104"/>
                <a:gd name="connsiteY36" fmla="*/ 1106931 h 2594697"/>
                <a:gd name="connsiteX37" fmla="*/ 3108441 w 3658104"/>
                <a:gd name="connsiteY37" fmla="*/ 913620 h 2594697"/>
                <a:gd name="connsiteX38" fmla="*/ 3042347 w 3658104"/>
                <a:gd name="connsiteY38" fmla="*/ 820694 h 2594697"/>
                <a:gd name="connsiteX39" fmla="*/ 3039422 w 3658104"/>
                <a:gd name="connsiteY39" fmla="*/ 704736 h 2594697"/>
                <a:gd name="connsiteX40" fmla="*/ 2745362 w 3658104"/>
                <a:gd name="connsiteY40" fmla="*/ 359716 h 2594697"/>
                <a:gd name="connsiteX41" fmla="*/ 2139109 w 3658104"/>
                <a:gd name="connsiteY41" fmla="*/ 365784 h 2594697"/>
                <a:gd name="connsiteX42" fmla="*/ 2044428 w 3658104"/>
                <a:gd name="connsiteY42" fmla="*/ 344289 h 2594697"/>
                <a:gd name="connsiteX43" fmla="*/ 1971680 w 3658104"/>
                <a:gd name="connsiteY43" fmla="*/ 267594 h 2594697"/>
                <a:gd name="connsiteX44" fmla="*/ 1386118 w 3658104"/>
                <a:gd name="connsiteY44" fmla="*/ 129337 h 2594697"/>
                <a:gd name="connsiteX45" fmla="*/ 960746 w 3658104"/>
                <a:gd name="connsiteY45" fmla="*/ 491831 h 2594697"/>
                <a:gd name="connsiteX46" fmla="*/ 895383 w 3658104"/>
                <a:gd name="connsiteY46" fmla="*/ 528607 h 2594697"/>
                <a:gd name="connsiteX47" fmla="*/ 402016 w 3658104"/>
                <a:gd name="connsiteY47" fmla="*/ 639739 h 2594697"/>
                <a:gd name="connsiteX48" fmla="*/ 272753 w 3658104"/>
                <a:gd name="connsiteY48" fmla="*/ 1217551 h 2594697"/>
                <a:gd name="connsiteX49" fmla="*/ 250600 w 3658104"/>
                <a:gd name="connsiteY49" fmla="*/ 1327367 h 2594697"/>
                <a:gd name="connsiteX50" fmla="*/ 268366 w 3658104"/>
                <a:gd name="connsiteY50" fmla="*/ 1989917 h 2594697"/>
                <a:gd name="connsiteX51" fmla="*/ 850053 w 3658104"/>
                <a:gd name="connsiteY51" fmla="*/ 2115013 h 2594697"/>
                <a:gd name="connsiteX52" fmla="*/ 948902 w 3658104"/>
                <a:gd name="connsiteY52" fmla="*/ 2160709 h 2594697"/>
                <a:gd name="connsiteX53" fmla="*/ 1029326 w 3658104"/>
                <a:gd name="connsiteY53" fmla="*/ 2281565 h 2594697"/>
                <a:gd name="connsiteX54" fmla="*/ 1936878 w 3658104"/>
                <a:gd name="connsiteY54" fmla="*/ 2328211 h 2594697"/>
                <a:gd name="connsiteX55" fmla="*/ 2028050 w 3658104"/>
                <a:gd name="connsiteY55" fmla="*/ 2324848 h 2594697"/>
                <a:gd name="connsiteX56" fmla="*/ 2443039 w 3658104"/>
                <a:gd name="connsiteY56" fmla="*/ 2463104 h 259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58104" h="2594697">
                  <a:moveTo>
                    <a:pt x="3658104" y="1440326"/>
                  </a:moveTo>
                  <a:cubicBezTo>
                    <a:pt x="3651817" y="1466208"/>
                    <a:pt x="3646698" y="1492383"/>
                    <a:pt x="3639022" y="1517826"/>
                  </a:cubicBezTo>
                  <a:cubicBezTo>
                    <a:pt x="3578923" y="1717498"/>
                    <a:pt x="3441837" y="1843106"/>
                    <a:pt x="3252108" y="1916804"/>
                  </a:cubicBezTo>
                  <a:cubicBezTo>
                    <a:pt x="3211531" y="1932596"/>
                    <a:pt x="3168978" y="1943344"/>
                    <a:pt x="3127596" y="1956358"/>
                  </a:cubicBezTo>
                  <a:cubicBezTo>
                    <a:pt x="3123136" y="1999275"/>
                    <a:pt x="3122698" y="2043582"/>
                    <a:pt x="3113339" y="2085841"/>
                  </a:cubicBezTo>
                  <a:cubicBezTo>
                    <a:pt x="3063038" y="2312711"/>
                    <a:pt x="2914472" y="2453746"/>
                    <a:pt x="2703029" y="2528175"/>
                  </a:cubicBezTo>
                  <a:cubicBezTo>
                    <a:pt x="2449473" y="2617446"/>
                    <a:pt x="2208932" y="2579866"/>
                    <a:pt x="1985352" y="2427937"/>
                  </a:cubicBezTo>
                  <a:cubicBezTo>
                    <a:pt x="1951793" y="2449798"/>
                    <a:pt x="1918088" y="2473632"/>
                    <a:pt x="1882628" y="2494397"/>
                  </a:cubicBezTo>
                  <a:cubicBezTo>
                    <a:pt x="1592297" y="2664311"/>
                    <a:pt x="1203116" y="2614083"/>
                    <a:pt x="976977" y="2376027"/>
                  </a:cubicBezTo>
                  <a:cubicBezTo>
                    <a:pt x="942907" y="2340201"/>
                    <a:pt x="914319" y="2298308"/>
                    <a:pt x="888145" y="2256121"/>
                  </a:cubicBezTo>
                  <a:cubicBezTo>
                    <a:pt x="873523" y="2232506"/>
                    <a:pt x="861532" y="2226803"/>
                    <a:pt x="833968" y="2231701"/>
                  </a:cubicBezTo>
                  <a:cubicBezTo>
                    <a:pt x="600665" y="2273083"/>
                    <a:pt x="387248" y="2227168"/>
                    <a:pt x="204100" y="2073046"/>
                  </a:cubicBezTo>
                  <a:cubicBezTo>
                    <a:pt x="-51942" y="1857582"/>
                    <a:pt x="-68466" y="1511611"/>
                    <a:pt x="162352" y="1269388"/>
                  </a:cubicBezTo>
                  <a:cubicBezTo>
                    <a:pt x="167324" y="1264124"/>
                    <a:pt x="171930" y="1258567"/>
                    <a:pt x="177560" y="1252133"/>
                  </a:cubicBezTo>
                  <a:cubicBezTo>
                    <a:pt x="134643" y="1169662"/>
                    <a:pt x="107517" y="1083169"/>
                    <a:pt x="110369" y="989511"/>
                  </a:cubicBezTo>
                  <a:cubicBezTo>
                    <a:pt x="117168" y="765566"/>
                    <a:pt x="233491" y="610128"/>
                    <a:pt x="421099" y="502433"/>
                  </a:cubicBezTo>
                  <a:cubicBezTo>
                    <a:pt x="556066" y="425006"/>
                    <a:pt x="703681" y="399709"/>
                    <a:pt x="858023" y="411114"/>
                  </a:cubicBezTo>
                  <a:cubicBezTo>
                    <a:pt x="874546" y="412357"/>
                    <a:pt x="886390" y="413600"/>
                    <a:pt x="895383" y="393494"/>
                  </a:cubicBezTo>
                  <a:cubicBezTo>
                    <a:pt x="998984" y="161872"/>
                    <a:pt x="1187543" y="47085"/>
                    <a:pt x="1430059" y="7311"/>
                  </a:cubicBezTo>
                  <a:cubicBezTo>
                    <a:pt x="1439344" y="5776"/>
                    <a:pt x="1448337" y="2486"/>
                    <a:pt x="1457403" y="0"/>
                  </a:cubicBezTo>
                  <a:cubicBezTo>
                    <a:pt x="1510995" y="0"/>
                    <a:pt x="1564660" y="0"/>
                    <a:pt x="1618252" y="0"/>
                  </a:cubicBezTo>
                  <a:cubicBezTo>
                    <a:pt x="1627391" y="2413"/>
                    <a:pt x="1636383" y="5703"/>
                    <a:pt x="1645669" y="7092"/>
                  </a:cubicBezTo>
                  <a:cubicBezTo>
                    <a:pt x="1820409" y="32901"/>
                    <a:pt x="1971315" y="104698"/>
                    <a:pt x="2088587" y="239226"/>
                  </a:cubicBezTo>
                  <a:cubicBezTo>
                    <a:pt x="2104819" y="257870"/>
                    <a:pt x="2116590" y="254945"/>
                    <a:pt x="2135014" y="247122"/>
                  </a:cubicBezTo>
                  <a:cubicBezTo>
                    <a:pt x="2309535" y="172839"/>
                    <a:pt x="2488662" y="160922"/>
                    <a:pt x="2670786" y="213417"/>
                  </a:cubicBezTo>
                  <a:cubicBezTo>
                    <a:pt x="2956658" y="295815"/>
                    <a:pt x="3145290" y="531532"/>
                    <a:pt x="3140903" y="782821"/>
                  </a:cubicBezTo>
                  <a:cubicBezTo>
                    <a:pt x="3140757" y="792253"/>
                    <a:pt x="3154063" y="806363"/>
                    <a:pt x="3164299" y="810677"/>
                  </a:cubicBezTo>
                  <a:cubicBezTo>
                    <a:pt x="3193398" y="822887"/>
                    <a:pt x="3224910" y="829102"/>
                    <a:pt x="3254009" y="841165"/>
                  </a:cubicBezTo>
                  <a:cubicBezTo>
                    <a:pt x="3442494" y="919104"/>
                    <a:pt x="3581263" y="1044785"/>
                    <a:pt x="3639899" y="1246504"/>
                  </a:cubicBezTo>
                  <a:cubicBezTo>
                    <a:pt x="3646553" y="1269534"/>
                    <a:pt x="3651963" y="1292930"/>
                    <a:pt x="3657958" y="1316107"/>
                  </a:cubicBezTo>
                  <a:cubicBezTo>
                    <a:pt x="3658104" y="1357489"/>
                    <a:pt x="3658104" y="1398871"/>
                    <a:pt x="3658104" y="1440326"/>
                  </a:cubicBezTo>
                  <a:close/>
                  <a:moveTo>
                    <a:pt x="2443039" y="2463104"/>
                  </a:moveTo>
                  <a:cubicBezTo>
                    <a:pt x="2594383" y="2459595"/>
                    <a:pt x="2734468" y="2420918"/>
                    <a:pt x="2853861" y="2324774"/>
                  </a:cubicBezTo>
                  <a:cubicBezTo>
                    <a:pt x="2981736" y="2221758"/>
                    <a:pt x="3051120" y="2092348"/>
                    <a:pt x="3023776" y="1922653"/>
                  </a:cubicBezTo>
                  <a:cubicBezTo>
                    <a:pt x="3016904" y="1880174"/>
                    <a:pt x="3036205" y="1856120"/>
                    <a:pt x="3079050" y="1849174"/>
                  </a:cubicBezTo>
                  <a:cubicBezTo>
                    <a:pt x="3188792" y="1831335"/>
                    <a:pt x="3290127" y="1793243"/>
                    <a:pt x="3379909" y="1726271"/>
                  </a:cubicBezTo>
                  <a:cubicBezTo>
                    <a:pt x="3593180" y="1567250"/>
                    <a:pt x="3626374" y="1304921"/>
                    <a:pt x="3456020" y="1106931"/>
                  </a:cubicBezTo>
                  <a:cubicBezTo>
                    <a:pt x="3364409" y="1000478"/>
                    <a:pt x="3244577" y="941330"/>
                    <a:pt x="3108441" y="913620"/>
                  </a:cubicBezTo>
                  <a:cubicBezTo>
                    <a:pt x="3045856" y="900899"/>
                    <a:pt x="3036278" y="885399"/>
                    <a:pt x="3042347" y="820694"/>
                  </a:cubicBezTo>
                  <a:cubicBezTo>
                    <a:pt x="3045929" y="782382"/>
                    <a:pt x="3047391" y="741951"/>
                    <a:pt x="3039422" y="704736"/>
                  </a:cubicBezTo>
                  <a:cubicBezTo>
                    <a:pt x="3003670" y="537746"/>
                    <a:pt x="2894731" y="428588"/>
                    <a:pt x="2745362" y="359716"/>
                  </a:cubicBezTo>
                  <a:cubicBezTo>
                    <a:pt x="2543716" y="266643"/>
                    <a:pt x="2340169" y="269421"/>
                    <a:pt x="2139109" y="365784"/>
                  </a:cubicBezTo>
                  <a:cubicBezTo>
                    <a:pt x="2087125" y="390716"/>
                    <a:pt x="2081057" y="388742"/>
                    <a:pt x="2044428" y="344289"/>
                  </a:cubicBezTo>
                  <a:cubicBezTo>
                    <a:pt x="2022055" y="317164"/>
                    <a:pt x="1998659" y="289893"/>
                    <a:pt x="1971680" y="267594"/>
                  </a:cubicBezTo>
                  <a:cubicBezTo>
                    <a:pt x="1799499" y="125462"/>
                    <a:pt x="1601436" y="82106"/>
                    <a:pt x="1386118" y="129337"/>
                  </a:cubicBezTo>
                  <a:cubicBezTo>
                    <a:pt x="1182205" y="174009"/>
                    <a:pt x="1028229" y="283825"/>
                    <a:pt x="960746" y="491831"/>
                  </a:cubicBezTo>
                  <a:cubicBezTo>
                    <a:pt x="950364" y="523855"/>
                    <a:pt x="928284" y="533286"/>
                    <a:pt x="895383" y="528607"/>
                  </a:cubicBezTo>
                  <a:cubicBezTo>
                    <a:pt x="717061" y="503310"/>
                    <a:pt x="550655" y="535845"/>
                    <a:pt x="402016" y="639739"/>
                  </a:cubicBezTo>
                  <a:cubicBezTo>
                    <a:pt x="215871" y="769880"/>
                    <a:pt x="131426" y="1000844"/>
                    <a:pt x="272753" y="1217551"/>
                  </a:cubicBezTo>
                  <a:cubicBezTo>
                    <a:pt x="302364" y="1262954"/>
                    <a:pt x="295783" y="1286862"/>
                    <a:pt x="250600" y="1327367"/>
                  </a:cubicBezTo>
                  <a:cubicBezTo>
                    <a:pt x="33746" y="1521847"/>
                    <a:pt x="39815" y="1808596"/>
                    <a:pt x="268366" y="1989917"/>
                  </a:cubicBezTo>
                  <a:cubicBezTo>
                    <a:pt x="440401" y="2126419"/>
                    <a:pt x="636856" y="2163780"/>
                    <a:pt x="850053" y="2115013"/>
                  </a:cubicBezTo>
                  <a:cubicBezTo>
                    <a:pt x="915051" y="2100171"/>
                    <a:pt x="918121" y="2102876"/>
                    <a:pt x="948902" y="2160709"/>
                  </a:cubicBezTo>
                  <a:cubicBezTo>
                    <a:pt x="971567" y="2203334"/>
                    <a:pt x="997156" y="2246032"/>
                    <a:pt x="1029326" y="2281565"/>
                  </a:cubicBezTo>
                  <a:cubicBezTo>
                    <a:pt x="1254149" y="2530076"/>
                    <a:pt x="1673671" y="2550694"/>
                    <a:pt x="1936878" y="2328211"/>
                  </a:cubicBezTo>
                  <a:cubicBezTo>
                    <a:pt x="1978040" y="2293409"/>
                    <a:pt x="1986302" y="2292751"/>
                    <a:pt x="2028050" y="2324848"/>
                  </a:cubicBezTo>
                  <a:cubicBezTo>
                    <a:pt x="2150515" y="2418944"/>
                    <a:pt x="2290452" y="2459741"/>
                    <a:pt x="2443039" y="2463104"/>
                  </a:cubicBezTo>
                  <a:close/>
                </a:path>
              </a:pathLst>
            </a:custGeom>
            <a:solidFill>
              <a:srgbClr val="000000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515F5D-A2E9-4855-9D3A-DD52E7699F27}"/>
                </a:ext>
              </a:extLst>
            </p:cNvPr>
            <p:cNvSpPr/>
            <p:nvPr/>
          </p:nvSpPr>
          <p:spPr>
            <a:xfrm flipH="1">
              <a:off x="5694281" y="2259920"/>
              <a:ext cx="502405" cy="343769"/>
            </a:xfrm>
            <a:custGeom>
              <a:avLst/>
              <a:gdLst>
                <a:gd name="connsiteX0" fmla="*/ 1269220 w 1400875"/>
                <a:gd name="connsiteY0" fmla="*/ 632077 h 958544"/>
                <a:gd name="connsiteX1" fmla="*/ 1057046 w 1400875"/>
                <a:gd name="connsiteY1" fmla="*/ 894041 h 958544"/>
                <a:gd name="connsiteX2" fmla="*/ 905995 w 1400875"/>
                <a:gd name="connsiteY2" fmla="*/ 880149 h 958544"/>
                <a:gd name="connsiteX3" fmla="*/ 868342 w 1400875"/>
                <a:gd name="connsiteY3" fmla="*/ 887022 h 958544"/>
                <a:gd name="connsiteX4" fmla="*/ 468048 w 1400875"/>
                <a:gd name="connsiteY4" fmla="*/ 885633 h 958544"/>
                <a:gd name="connsiteX5" fmla="*/ 406560 w 1400875"/>
                <a:gd name="connsiteY5" fmla="*/ 872107 h 958544"/>
                <a:gd name="connsiteX6" fmla="*/ 86179 w 1400875"/>
                <a:gd name="connsiteY6" fmla="*/ 770699 h 958544"/>
                <a:gd name="connsiteX7" fmla="*/ 48379 w 1400875"/>
                <a:gd name="connsiteY7" fmla="*/ 565252 h 958544"/>
                <a:gd name="connsiteX8" fmla="*/ 46698 w 1400875"/>
                <a:gd name="connsiteY8" fmla="*/ 529719 h 958544"/>
                <a:gd name="connsiteX9" fmla="*/ 190657 w 1400875"/>
                <a:gd name="connsiteY9" fmla="*/ 193399 h 958544"/>
                <a:gd name="connsiteX10" fmla="*/ 242348 w 1400875"/>
                <a:gd name="connsiteY10" fmla="*/ 148654 h 958544"/>
                <a:gd name="connsiteX11" fmla="*/ 444213 w 1400875"/>
                <a:gd name="connsiteY11" fmla="*/ 3232 h 958544"/>
                <a:gd name="connsiteX12" fmla="*/ 654925 w 1400875"/>
                <a:gd name="connsiteY12" fmla="*/ 45930 h 958544"/>
                <a:gd name="connsiteX13" fmla="*/ 704276 w 1400875"/>
                <a:gd name="connsiteY13" fmla="*/ 45637 h 958544"/>
                <a:gd name="connsiteX14" fmla="*/ 1067429 w 1400875"/>
                <a:gd name="connsiteY14" fmla="*/ 99229 h 958544"/>
                <a:gd name="connsiteX15" fmla="*/ 1087608 w 1400875"/>
                <a:gd name="connsiteY15" fmla="*/ 120286 h 958544"/>
                <a:gd name="connsiteX16" fmla="*/ 1231348 w 1400875"/>
                <a:gd name="connsiteY16" fmla="*/ 222132 h 958544"/>
                <a:gd name="connsiteX17" fmla="*/ 1392196 w 1400875"/>
                <a:gd name="connsiteY17" fmla="*/ 384735 h 958544"/>
                <a:gd name="connsiteX18" fmla="*/ 1325810 w 1400875"/>
                <a:gd name="connsiteY18" fmla="*/ 593839 h 958544"/>
                <a:gd name="connsiteX19" fmla="*/ 1269220 w 1400875"/>
                <a:gd name="connsiteY19" fmla="*/ 632077 h 958544"/>
                <a:gd name="connsiteX20" fmla="*/ 1009596 w 1400875"/>
                <a:gd name="connsiteY20" fmla="*/ 827946 h 958544"/>
                <a:gd name="connsiteX21" fmla="*/ 1154871 w 1400875"/>
                <a:gd name="connsiteY21" fmla="*/ 779546 h 958544"/>
                <a:gd name="connsiteX22" fmla="*/ 1206855 w 1400875"/>
                <a:gd name="connsiteY22" fmla="*/ 655839 h 958544"/>
                <a:gd name="connsiteX23" fmla="*/ 1254379 w 1400875"/>
                <a:gd name="connsiteY23" fmla="*/ 552530 h 958544"/>
                <a:gd name="connsiteX24" fmla="*/ 1277994 w 1400875"/>
                <a:gd name="connsiteY24" fmla="*/ 329901 h 958544"/>
                <a:gd name="connsiteX25" fmla="*/ 1123360 w 1400875"/>
                <a:gd name="connsiteY25" fmla="*/ 271995 h 958544"/>
                <a:gd name="connsiteX26" fmla="*/ 1072327 w 1400875"/>
                <a:gd name="connsiteY26" fmla="*/ 231929 h 958544"/>
                <a:gd name="connsiteX27" fmla="*/ 1006452 w 1400875"/>
                <a:gd name="connsiteY27" fmla="*/ 139368 h 958544"/>
                <a:gd name="connsiteX28" fmla="*/ 712611 w 1400875"/>
                <a:gd name="connsiteY28" fmla="*/ 127231 h 958544"/>
                <a:gd name="connsiteX29" fmla="*/ 646882 w 1400875"/>
                <a:gd name="connsiteY29" fmla="*/ 125038 h 958544"/>
                <a:gd name="connsiteX30" fmla="*/ 460737 w 1400875"/>
                <a:gd name="connsiteY30" fmla="*/ 75833 h 958544"/>
                <a:gd name="connsiteX31" fmla="*/ 299376 w 1400875"/>
                <a:gd name="connsiteY31" fmla="*/ 190328 h 958544"/>
                <a:gd name="connsiteX32" fmla="*/ 210398 w 1400875"/>
                <a:gd name="connsiteY32" fmla="*/ 267023 h 958544"/>
                <a:gd name="connsiteX33" fmla="*/ 71410 w 1400875"/>
                <a:gd name="connsiteY33" fmla="*/ 365214 h 958544"/>
                <a:gd name="connsiteX34" fmla="*/ 119299 w 1400875"/>
                <a:gd name="connsiteY34" fmla="*/ 507419 h 958544"/>
                <a:gd name="connsiteX35" fmla="*/ 120469 w 1400875"/>
                <a:gd name="connsiteY35" fmla="*/ 576730 h 958544"/>
                <a:gd name="connsiteX36" fmla="*/ 143353 w 1400875"/>
                <a:gd name="connsiteY36" fmla="*/ 734069 h 958544"/>
                <a:gd name="connsiteX37" fmla="*/ 406779 w 1400875"/>
                <a:gd name="connsiteY37" fmla="*/ 793510 h 958544"/>
                <a:gd name="connsiteX38" fmla="*/ 489982 w 1400875"/>
                <a:gd name="connsiteY38" fmla="*/ 811569 h 958544"/>
                <a:gd name="connsiteX39" fmla="*/ 835075 w 1400875"/>
                <a:gd name="connsiteY39" fmla="*/ 815810 h 958544"/>
                <a:gd name="connsiteX40" fmla="*/ 905044 w 1400875"/>
                <a:gd name="connsiteY40" fmla="*/ 800310 h 958544"/>
                <a:gd name="connsiteX41" fmla="*/ 1009596 w 1400875"/>
                <a:gd name="connsiteY41" fmla="*/ 827946 h 95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875" h="958544">
                  <a:moveTo>
                    <a:pt x="1269220" y="632077"/>
                  </a:moveTo>
                  <a:cubicBezTo>
                    <a:pt x="1285524" y="779838"/>
                    <a:pt x="1205393" y="881758"/>
                    <a:pt x="1057046" y="894041"/>
                  </a:cubicBezTo>
                  <a:cubicBezTo>
                    <a:pt x="1007476" y="898135"/>
                    <a:pt x="956443" y="884244"/>
                    <a:pt x="905995" y="880149"/>
                  </a:cubicBezTo>
                  <a:cubicBezTo>
                    <a:pt x="893492" y="879126"/>
                    <a:pt x="876969" y="879857"/>
                    <a:pt x="868342" y="887022"/>
                  </a:cubicBezTo>
                  <a:cubicBezTo>
                    <a:pt x="753262" y="982142"/>
                    <a:pt x="585321" y="983092"/>
                    <a:pt x="468048" y="885633"/>
                  </a:cubicBezTo>
                  <a:cubicBezTo>
                    <a:pt x="447723" y="868744"/>
                    <a:pt x="431419" y="866916"/>
                    <a:pt x="406560" y="872107"/>
                  </a:cubicBezTo>
                  <a:cubicBezTo>
                    <a:pt x="281464" y="898281"/>
                    <a:pt x="171575" y="868670"/>
                    <a:pt x="86179" y="770699"/>
                  </a:cubicBezTo>
                  <a:cubicBezTo>
                    <a:pt x="34195" y="711039"/>
                    <a:pt x="23814" y="640924"/>
                    <a:pt x="48379" y="565252"/>
                  </a:cubicBezTo>
                  <a:cubicBezTo>
                    <a:pt x="51889" y="554431"/>
                    <a:pt x="52766" y="537469"/>
                    <a:pt x="46698" y="529719"/>
                  </a:cubicBezTo>
                  <a:cubicBezTo>
                    <a:pt x="-51786" y="404403"/>
                    <a:pt x="9849" y="228712"/>
                    <a:pt x="190657" y="193399"/>
                  </a:cubicBezTo>
                  <a:cubicBezTo>
                    <a:pt x="219318" y="187769"/>
                    <a:pt x="232186" y="176802"/>
                    <a:pt x="242348" y="148654"/>
                  </a:cubicBezTo>
                  <a:cubicBezTo>
                    <a:pt x="275834" y="55654"/>
                    <a:pt x="352164" y="15880"/>
                    <a:pt x="444213" y="3232"/>
                  </a:cubicBezTo>
                  <a:cubicBezTo>
                    <a:pt x="518642" y="-7004"/>
                    <a:pt x="590147" y="7034"/>
                    <a:pt x="654925" y="45930"/>
                  </a:cubicBezTo>
                  <a:cubicBezTo>
                    <a:pt x="673496" y="57043"/>
                    <a:pt x="686510" y="54484"/>
                    <a:pt x="704276" y="45637"/>
                  </a:cubicBezTo>
                  <a:cubicBezTo>
                    <a:pt x="823670" y="-13877"/>
                    <a:pt x="970627" y="8350"/>
                    <a:pt x="1067429" y="99229"/>
                  </a:cubicBezTo>
                  <a:cubicBezTo>
                    <a:pt x="1074520" y="105882"/>
                    <a:pt x="1081320" y="112901"/>
                    <a:pt x="1087608" y="120286"/>
                  </a:cubicBezTo>
                  <a:cubicBezTo>
                    <a:pt x="1145440" y="187988"/>
                    <a:pt x="1145659" y="187477"/>
                    <a:pt x="1231348" y="222132"/>
                  </a:cubicBezTo>
                  <a:cubicBezTo>
                    <a:pt x="1307970" y="253132"/>
                    <a:pt x="1367776" y="301972"/>
                    <a:pt x="1392196" y="384735"/>
                  </a:cubicBezTo>
                  <a:cubicBezTo>
                    <a:pt x="1415666" y="464356"/>
                    <a:pt x="1390880" y="542733"/>
                    <a:pt x="1325810" y="593839"/>
                  </a:cubicBezTo>
                  <a:cubicBezTo>
                    <a:pt x="1307751" y="607876"/>
                    <a:pt x="1287791" y="619574"/>
                    <a:pt x="1269220" y="632077"/>
                  </a:cubicBezTo>
                  <a:close/>
                  <a:moveTo>
                    <a:pt x="1009596" y="827946"/>
                  </a:moveTo>
                  <a:cubicBezTo>
                    <a:pt x="1063627" y="823706"/>
                    <a:pt x="1112758" y="811789"/>
                    <a:pt x="1154871" y="779546"/>
                  </a:cubicBezTo>
                  <a:cubicBezTo>
                    <a:pt x="1195157" y="748692"/>
                    <a:pt x="1218772" y="708480"/>
                    <a:pt x="1206855" y="655839"/>
                  </a:cubicBezTo>
                  <a:cubicBezTo>
                    <a:pt x="1190770" y="584992"/>
                    <a:pt x="1189893" y="585211"/>
                    <a:pt x="1254379" y="552530"/>
                  </a:cubicBezTo>
                  <a:cubicBezTo>
                    <a:pt x="1355274" y="501351"/>
                    <a:pt x="1366022" y="401040"/>
                    <a:pt x="1277994" y="329901"/>
                  </a:cubicBezTo>
                  <a:cubicBezTo>
                    <a:pt x="1233029" y="293564"/>
                    <a:pt x="1180315" y="275724"/>
                    <a:pt x="1123360" y="271995"/>
                  </a:cubicBezTo>
                  <a:cubicBezTo>
                    <a:pt x="1095065" y="270167"/>
                    <a:pt x="1084098" y="257373"/>
                    <a:pt x="1072327" y="231929"/>
                  </a:cubicBezTo>
                  <a:cubicBezTo>
                    <a:pt x="1056608" y="197932"/>
                    <a:pt x="1035112" y="162326"/>
                    <a:pt x="1006452" y="139368"/>
                  </a:cubicBezTo>
                  <a:cubicBezTo>
                    <a:pt x="923030" y="72689"/>
                    <a:pt x="803052" y="69911"/>
                    <a:pt x="712611" y="127231"/>
                  </a:cubicBezTo>
                  <a:cubicBezTo>
                    <a:pt x="688484" y="142512"/>
                    <a:pt x="669986" y="142366"/>
                    <a:pt x="646882" y="125038"/>
                  </a:cubicBezTo>
                  <a:cubicBezTo>
                    <a:pt x="591901" y="83949"/>
                    <a:pt x="528512" y="69911"/>
                    <a:pt x="460737" y="75833"/>
                  </a:cubicBezTo>
                  <a:cubicBezTo>
                    <a:pt x="380751" y="82779"/>
                    <a:pt x="305299" y="129059"/>
                    <a:pt x="299376" y="190328"/>
                  </a:cubicBezTo>
                  <a:cubicBezTo>
                    <a:pt x="293308" y="253205"/>
                    <a:pt x="261211" y="260955"/>
                    <a:pt x="210398" y="267023"/>
                  </a:cubicBezTo>
                  <a:cubicBezTo>
                    <a:pt x="149129" y="274335"/>
                    <a:pt x="95756" y="302995"/>
                    <a:pt x="71410" y="365214"/>
                  </a:cubicBezTo>
                  <a:cubicBezTo>
                    <a:pt x="48087" y="424728"/>
                    <a:pt x="79233" y="468230"/>
                    <a:pt x="119299" y="507419"/>
                  </a:cubicBezTo>
                  <a:cubicBezTo>
                    <a:pt x="142841" y="530450"/>
                    <a:pt x="133775" y="553042"/>
                    <a:pt x="120469" y="576730"/>
                  </a:cubicBezTo>
                  <a:cubicBezTo>
                    <a:pt x="86837" y="636683"/>
                    <a:pt x="92832" y="686985"/>
                    <a:pt x="143353" y="734069"/>
                  </a:cubicBezTo>
                  <a:cubicBezTo>
                    <a:pt x="219025" y="804477"/>
                    <a:pt x="308296" y="824803"/>
                    <a:pt x="406779" y="793510"/>
                  </a:cubicBezTo>
                  <a:cubicBezTo>
                    <a:pt x="440338" y="782836"/>
                    <a:pt x="463223" y="782397"/>
                    <a:pt x="489982" y="811569"/>
                  </a:cubicBezTo>
                  <a:cubicBezTo>
                    <a:pt x="576036" y="905446"/>
                    <a:pt x="761816" y="907128"/>
                    <a:pt x="835075" y="815810"/>
                  </a:cubicBezTo>
                  <a:cubicBezTo>
                    <a:pt x="854816" y="791171"/>
                    <a:pt x="875361" y="788392"/>
                    <a:pt x="905044" y="800310"/>
                  </a:cubicBezTo>
                  <a:cubicBezTo>
                    <a:pt x="938238" y="813543"/>
                    <a:pt x="974575" y="819027"/>
                    <a:pt x="1009596" y="827946"/>
                  </a:cubicBezTo>
                  <a:close/>
                </a:path>
              </a:pathLst>
            </a:custGeom>
            <a:solidFill>
              <a:srgbClr val="000000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F20A4D-52A2-4A74-9BC7-94172D284421}"/>
                </a:ext>
              </a:extLst>
            </p:cNvPr>
            <p:cNvSpPr/>
            <p:nvPr/>
          </p:nvSpPr>
          <p:spPr>
            <a:xfrm flipH="1">
              <a:off x="5524501" y="2635688"/>
              <a:ext cx="288113" cy="250625"/>
            </a:xfrm>
            <a:custGeom>
              <a:avLst/>
              <a:gdLst>
                <a:gd name="connsiteX0" fmla="*/ 803355 w 803355"/>
                <a:gd name="connsiteY0" fmla="*/ 398362 h 698826"/>
                <a:gd name="connsiteX1" fmla="*/ 709112 w 803355"/>
                <a:gd name="connsiteY1" fmla="*/ 542614 h 698826"/>
                <a:gd name="connsiteX2" fmla="*/ 673360 w 803355"/>
                <a:gd name="connsiteY2" fmla="*/ 582094 h 698826"/>
                <a:gd name="connsiteX3" fmla="*/ 430991 w 803355"/>
                <a:gd name="connsiteY3" fmla="*/ 675167 h 698826"/>
                <a:gd name="connsiteX4" fmla="*/ 392314 w 803355"/>
                <a:gd name="connsiteY4" fmla="*/ 672974 h 698826"/>
                <a:gd name="connsiteX5" fmla="*/ 187378 w 803355"/>
                <a:gd name="connsiteY5" fmla="*/ 611047 h 698826"/>
                <a:gd name="connsiteX6" fmla="*/ 151260 w 803355"/>
                <a:gd name="connsiteY6" fmla="*/ 588309 h 698826"/>
                <a:gd name="connsiteX7" fmla="*/ 23312 w 803355"/>
                <a:gd name="connsiteY7" fmla="*/ 332048 h 698826"/>
                <a:gd name="connsiteX8" fmla="*/ 35595 w 803355"/>
                <a:gd name="connsiteY8" fmla="*/ 275239 h 698826"/>
                <a:gd name="connsiteX9" fmla="*/ 184527 w 803355"/>
                <a:gd name="connsiteY9" fmla="*/ 91214 h 698826"/>
                <a:gd name="connsiteX10" fmla="*/ 235779 w 803355"/>
                <a:gd name="connsiteY10" fmla="*/ 64162 h 698826"/>
                <a:gd name="connsiteX11" fmla="*/ 472446 w 803355"/>
                <a:gd name="connsiteY11" fmla="*/ 47785 h 698826"/>
                <a:gd name="connsiteX12" fmla="*/ 523113 w 803355"/>
                <a:gd name="connsiteY12" fmla="*/ 64674 h 698826"/>
                <a:gd name="connsiteX13" fmla="*/ 706261 w 803355"/>
                <a:gd name="connsiteY13" fmla="*/ 207098 h 698826"/>
                <a:gd name="connsiteX14" fmla="*/ 734263 w 803355"/>
                <a:gd name="connsiteY14" fmla="*/ 253598 h 698826"/>
                <a:gd name="connsiteX15" fmla="*/ 803355 w 803355"/>
                <a:gd name="connsiteY15" fmla="*/ 398362 h 698826"/>
                <a:gd name="connsiteX16" fmla="*/ 514632 w 803355"/>
                <a:gd name="connsiteY16" fmla="*/ 635760 h 698826"/>
                <a:gd name="connsiteX17" fmla="*/ 618087 w 803355"/>
                <a:gd name="connsiteY17" fmla="*/ 535887 h 698826"/>
                <a:gd name="connsiteX18" fmla="*/ 659615 w 803355"/>
                <a:gd name="connsiteY18" fmla="*/ 486024 h 698826"/>
                <a:gd name="connsiteX19" fmla="*/ 699681 w 803355"/>
                <a:gd name="connsiteY19" fmla="*/ 469647 h 698826"/>
                <a:gd name="connsiteX20" fmla="*/ 679428 w 803355"/>
                <a:gd name="connsiteY20" fmla="*/ 300244 h 698826"/>
                <a:gd name="connsiteX21" fmla="*/ 645431 w 803355"/>
                <a:gd name="connsiteY21" fmla="*/ 246652 h 698826"/>
                <a:gd name="connsiteX22" fmla="*/ 509953 w 803355"/>
                <a:gd name="connsiteY22" fmla="*/ 138079 h 698826"/>
                <a:gd name="connsiteX23" fmla="*/ 441592 w 803355"/>
                <a:gd name="connsiteY23" fmla="*/ 117534 h 698826"/>
                <a:gd name="connsiteX24" fmla="*/ 265755 w 803355"/>
                <a:gd name="connsiteY24" fmla="*/ 132888 h 698826"/>
                <a:gd name="connsiteX25" fmla="*/ 214503 w 803355"/>
                <a:gd name="connsiteY25" fmla="*/ 161329 h 698826"/>
                <a:gd name="connsiteX26" fmla="*/ 103005 w 803355"/>
                <a:gd name="connsiteY26" fmla="*/ 287157 h 698826"/>
                <a:gd name="connsiteX27" fmla="*/ 90942 w 803355"/>
                <a:gd name="connsiteY27" fmla="*/ 346159 h 698826"/>
                <a:gd name="connsiteX28" fmla="*/ 73980 w 803355"/>
                <a:gd name="connsiteY28" fmla="*/ 460873 h 698826"/>
                <a:gd name="connsiteX29" fmla="*/ 179335 w 803355"/>
                <a:gd name="connsiteY29" fmla="*/ 516805 h 698826"/>
                <a:gd name="connsiteX30" fmla="*/ 232123 w 803355"/>
                <a:gd name="connsiteY30" fmla="*/ 549121 h 698826"/>
                <a:gd name="connsiteX31" fmla="*/ 388585 w 803355"/>
                <a:gd name="connsiteY31" fmla="*/ 596205 h 698826"/>
                <a:gd name="connsiteX32" fmla="*/ 449854 w 803355"/>
                <a:gd name="connsiteY32" fmla="*/ 599642 h 698826"/>
                <a:gd name="connsiteX33" fmla="*/ 514632 w 803355"/>
                <a:gd name="connsiteY33" fmla="*/ 635760 h 69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3355" h="698826">
                  <a:moveTo>
                    <a:pt x="803355" y="398362"/>
                  </a:moveTo>
                  <a:cubicBezTo>
                    <a:pt x="799699" y="459630"/>
                    <a:pt x="767530" y="508470"/>
                    <a:pt x="709112" y="542614"/>
                  </a:cubicBezTo>
                  <a:cubicBezTo>
                    <a:pt x="694344" y="551241"/>
                    <a:pt x="678990" y="566522"/>
                    <a:pt x="673360" y="582094"/>
                  </a:cubicBezTo>
                  <a:cubicBezTo>
                    <a:pt x="634976" y="688767"/>
                    <a:pt x="531813" y="728686"/>
                    <a:pt x="430991" y="675167"/>
                  </a:cubicBezTo>
                  <a:cubicBezTo>
                    <a:pt x="420462" y="669611"/>
                    <a:pt x="403427" y="668587"/>
                    <a:pt x="392314" y="672974"/>
                  </a:cubicBezTo>
                  <a:cubicBezTo>
                    <a:pt x="310281" y="704998"/>
                    <a:pt x="238484" y="683210"/>
                    <a:pt x="187378" y="611047"/>
                  </a:cubicBezTo>
                  <a:cubicBezTo>
                    <a:pt x="179701" y="600153"/>
                    <a:pt x="164347" y="590283"/>
                    <a:pt x="151260" y="588309"/>
                  </a:cubicBezTo>
                  <a:cubicBezTo>
                    <a:pt x="25506" y="569958"/>
                    <a:pt x="-37298" y="444057"/>
                    <a:pt x="23312" y="332048"/>
                  </a:cubicBezTo>
                  <a:cubicBezTo>
                    <a:pt x="32232" y="315598"/>
                    <a:pt x="36911" y="293956"/>
                    <a:pt x="35595" y="275239"/>
                  </a:cubicBezTo>
                  <a:cubicBezTo>
                    <a:pt x="28942" y="181216"/>
                    <a:pt x="90869" y="102400"/>
                    <a:pt x="184527" y="91214"/>
                  </a:cubicBezTo>
                  <a:cubicBezTo>
                    <a:pt x="206168" y="88655"/>
                    <a:pt x="221375" y="82879"/>
                    <a:pt x="235779" y="64162"/>
                  </a:cubicBezTo>
                  <a:cubicBezTo>
                    <a:pt x="296097" y="-14727"/>
                    <a:pt x="399844" y="-21673"/>
                    <a:pt x="472446" y="47785"/>
                  </a:cubicBezTo>
                  <a:cubicBezTo>
                    <a:pt x="488092" y="62773"/>
                    <a:pt x="501618" y="67379"/>
                    <a:pt x="523113" y="64674"/>
                  </a:cubicBezTo>
                  <a:cubicBezTo>
                    <a:pt x="615674" y="53122"/>
                    <a:pt x="694417" y="114171"/>
                    <a:pt x="706261" y="207098"/>
                  </a:cubicBezTo>
                  <a:cubicBezTo>
                    <a:pt x="709039" y="228739"/>
                    <a:pt x="717520" y="241169"/>
                    <a:pt x="734263" y="253598"/>
                  </a:cubicBezTo>
                  <a:cubicBezTo>
                    <a:pt x="780105" y="287668"/>
                    <a:pt x="802990" y="334461"/>
                    <a:pt x="803355" y="398362"/>
                  </a:cubicBezTo>
                  <a:close/>
                  <a:moveTo>
                    <a:pt x="514632" y="635760"/>
                  </a:moveTo>
                  <a:cubicBezTo>
                    <a:pt x="575023" y="630130"/>
                    <a:pt x="613115" y="595767"/>
                    <a:pt x="618087" y="535887"/>
                  </a:cubicBezTo>
                  <a:cubicBezTo>
                    <a:pt x="620426" y="507958"/>
                    <a:pt x="628981" y="490118"/>
                    <a:pt x="659615" y="486024"/>
                  </a:cubicBezTo>
                  <a:cubicBezTo>
                    <a:pt x="673506" y="484196"/>
                    <a:pt x="687910" y="477616"/>
                    <a:pt x="699681" y="469647"/>
                  </a:cubicBezTo>
                  <a:cubicBezTo>
                    <a:pt x="762485" y="427241"/>
                    <a:pt x="751957" y="336800"/>
                    <a:pt x="679428" y="300244"/>
                  </a:cubicBezTo>
                  <a:cubicBezTo>
                    <a:pt x="655959" y="288400"/>
                    <a:pt x="640825" y="279919"/>
                    <a:pt x="645431" y="246652"/>
                  </a:cubicBezTo>
                  <a:cubicBezTo>
                    <a:pt x="655740" y="172004"/>
                    <a:pt x="582188" y="114098"/>
                    <a:pt x="509953" y="138079"/>
                  </a:cubicBezTo>
                  <a:cubicBezTo>
                    <a:pt x="479830" y="148096"/>
                    <a:pt x="461040" y="143782"/>
                    <a:pt x="441592" y="117534"/>
                  </a:cubicBezTo>
                  <a:cubicBezTo>
                    <a:pt x="389462" y="47273"/>
                    <a:pt x="305675" y="54657"/>
                    <a:pt x="265755" y="132888"/>
                  </a:cubicBezTo>
                  <a:cubicBezTo>
                    <a:pt x="253765" y="156431"/>
                    <a:pt x="240239" y="164108"/>
                    <a:pt x="214503" y="161329"/>
                  </a:cubicBezTo>
                  <a:cubicBezTo>
                    <a:pt x="131666" y="152263"/>
                    <a:pt x="85824" y="206659"/>
                    <a:pt x="103005" y="287157"/>
                  </a:cubicBezTo>
                  <a:cubicBezTo>
                    <a:pt x="106954" y="305508"/>
                    <a:pt x="102275" y="331829"/>
                    <a:pt x="90942" y="346159"/>
                  </a:cubicBezTo>
                  <a:cubicBezTo>
                    <a:pt x="62062" y="382715"/>
                    <a:pt x="52265" y="419637"/>
                    <a:pt x="73980" y="460873"/>
                  </a:cubicBezTo>
                  <a:cubicBezTo>
                    <a:pt x="95841" y="502328"/>
                    <a:pt x="131593" y="523312"/>
                    <a:pt x="179335" y="516805"/>
                  </a:cubicBezTo>
                  <a:cubicBezTo>
                    <a:pt x="207192" y="513003"/>
                    <a:pt x="221303" y="524189"/>
                    <a:pt x="232123" y="549121"/>
                  </a:cubicBezTo>
                  <a:cubicBezTo>
                    <a:pt x="263415" y="621503"/>
                    <a:pt x="324026" y="640073"/>
                    <a:pt x="388585" y="596205"/>
                  </a:cubicBezTo>
                  <a:cubicBezTo>
                    <a:pt x="412420" y="579974"/>
                    <a:pt x="428505" y="582753"/>
                    <a:pt x="449854" y="599642"/>
                  </a:cubicBezTo>
                  <a:cubicBezTo>
                    <a:pt x="469083" y="614703"/>
                    <a:pt x="492917" y="623915"/>
                    <a:pt x="514632" y="635760"/>
                  </a:cubicBezTo>
                  <a:close/>
                </a:path>
              </a:pathLst>
            </a:custGeom>
            <a:solidFill>
              <a:srgbClr val="000000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2B7E56-D7B1-4AEB-B956-2F80F3C0CEC8}"/>
              </a:ext>
            </a:extLst>
          </p:cNvPr>
          <p:cNvGrpSpPr/>
          <p:nvPr/>
        </p:nvGrpSpPr>
        <p:grpSpPr>
          <a:xfrm>
            <a:off x="7337159" y="1443895"/>
            <a:ext cx="660654" cy="832821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8FDBB75-519E-427A-A521-EDFA99D22CD4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F593CAAC-F961-4E3B-B032-08C4CB1A112D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7E26F9A5-503A-4495-897E-7F2A8DBA0DAF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2AB73BCD-4356-4D2C-88D1-944B895150E9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362F65DF-5779-4A88-AED2-A44423782D4D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3CAF0B2F-0133-42AD-AB1D-036591030D81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B2CF6245-9D4F-4D21-B94B-8FE2014463F6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7830F3-FC76-45D5-B2D4-410314577B34}"/>
              </a:ext>
            </a:extLst>
          </p:cNvPr>
          <p:cNvSpPr txBox="1"/>
          <p:nvPr/>
        </p:nvSpPr>
        <p:spPr>
          <a:xfrm>
            <a:off x="690467" y="17880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FA0BBA-E68B-4404-BB41-98B333C1D1CA}"/>
              </a:ext>
            </a:extLst>
          </p:cNvPr>
          <p:cNvGrpSpPr/>
          <p:nvPr/>
        </p:nvGrpSpPr>
        <p:grpSpPr>
          <a:xfrm>
            <a:off x="2242799" y="1739651"/>
            <a:ext cx="1377983" cy="927880"/>
            <a:chOff x="323529" y="1876742"/>
            <a:chExt cx="2664296" cy="927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52F422-C959-4901-A6EF-56222AAB6C9B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FA6C8D-71ED-4E5D-A62C-BAC7A83C2795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18694DA-5034-4BA6-AF87-2CBA3BBCFC3A}"/>
              </a:ext>
            </a:extLst>
          </p:cNvPr>
          <p:cNvSpPr txBox="1"/>
          <p:nvPr/>
        </p:nvSpPr>
        <p:spPr>
          <a:xfrm>
            <a:off x="812470" y="271838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DF83E-0E01-4699-8652-6CFB61553C27}"/>
              </a:ext>
            </a:extLst>
          </p:cNvPr>
          <p:cNvSpPr txBox="1"/>
          <p:nvPr/>
        </p:nvSpPr>
        <p:spPr>
          <a:xfrm>
            <a:off x="3725957" y="17880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DC338A-F87F-468A-A7BF-98048211B595}"/>
              </a:ext>
            </a:extLst>
          </p:cNvPr>
          <p:cNvGrpSpPr/>
          <p:nvPr/>
        </p:nvGrpSpPr>
        <p:grpSpPr>
          <a:xfrm>
            <a:off x="5278289" y="1739651"/>
            <a:ext cx="1377983" cy="927880"/>
            <a:chOff x="323529" y="1876742"/>
            <a:chExt cx="2664296" cy="927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650816-8924-42B8-BEC7-DE4729961C0D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4937CC-3582-4FA5-AB47-CFBC32B2E36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7D60EC3-997B-43DC-A89F-ACB8A61AE7DA}"/>
              </a:ext>
            </a:extLst>
          </p:cNvPr>
          <p:cNvSpPr txBox="1"/>
          <p:nvPr/>
        </p:nvSpPr>
        <p:spPr>
          <a:xfrm>
            <a:off x="3835870" y="271838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C5A84A-6342-480E-B5DF-345FDE2F3A36}"/>
              </a:ext>
            </a:extLst>
          </p:cNvPr>
          <p:cNvSpPr txBox="1"/>
          <p:nvPr/>
        </p:nvSpPr>
        <p:spPr>
          <a:xfrm>
            <a:off x="690467" y="3909162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4ED32CD7-C356-4AC0-927F-B2B765AEAF81}"/>
              </a:ext>
            </a:extLst>
          </p:cNvPr>
          <p:cNvSpPr>
            <a:spLocks noChangeAspect="1"/>
          </p:cNvSpPr>
          <p:nvPr/>
        </p:nvSpPr>
        <p:spPr>
          <a:xfrm>
            <a:off x="2936975" y="5268129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11E73516-F604-4BD9-83AC-CF25DF6B82DB}"/>
              </a:ext>
            </a:extLst>
          </p:cNvPr>
          <p:cNvSpPr>
            <a:spLocks noChangeAspect="1"/>
          </p:cNvSpPr>
          <p:nvPr/>
        </p:nvSpPr>
        <p:spPr>
          <a:xfrm>
            <a:off x="806390" y="5268129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ECEECD-B0EE-4F47-AAEE-56C6F092C78D}"/>
              </a:ext>
            </a:extLst>
          </p:cNvPr>
          <p:cNvSpPr txBox="1"/>
          <p:nvPr/>
        </p:nvSpPr>
        <p:spPr>
          <a:xfrm>
            <a:off x="1325681" y="502796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83EB24-BFB4-4B7D-8721-186840464040}"/>
              </a:ext>
            </a:extLst>
          </p:cNvPr>
          <p:cNvSpPr txBox="1"/>
          <p:nvPr/>
        </p:nvSpPr>
        <p:spPr>
          <a:xfrm>
            <a:off x="3702666" y="502796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C55C0D-EDEA-4D41-9C78-84EF322F290A}"/>
              </a:ext>
            </a:extLst>
          </p:cNvPr>
          <p:cNvSpPr txBox="1"/>
          <p:nvPr/>
        </p:nvSpPr>
        <p:spPr>
          <a:xfrm>
            <a:off x="6079651" y="502796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0187A8D7-AFA5-4281-9CE3-C3CC77BDC234}"/>
              </a:ext>
            </a:extLst>
          </p:cNvPr>
          <p:cNvSpPr/>
          <p:nvPr/>
        </p:nvSpPr>
        <p:spPr>
          <a:xfrm>
            <a:off x="5233672" y="5305296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E0659E-555A-4D6D-A735-2AE90063060D}"/>
              </a:ext>
            </a:extLst>
          </p:cNvPr>
          <p:cNvGrpSpPr/>
          <p:nvPr/>
        </p:nvGrpSpPr>
        <p:grpSpPr>
          <a:xfrm>
            <a:off x="5352773" y="5380703"/>
            <a:ext cx="555009" cy="323462"/>
            <a:chOff x="5351423" y="5375787"/>
            <a:chExt cx="555009" cy="3234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66EE94-2D93-4219-8C14-E2500A12D81A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25A07AA-A130-4877-BFCE-A1FCD5830FA2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E55A7-6D0E-4AE1-B0CF-EDA3AF58FF84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1C1DEF-76F5-45F4-AE11-6F4075319C22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F2AA1D-F752-4992-BAD9-969C61CBC5A5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41DE41-A0EA-4C28-8AE2-A5CBE6922BBB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4580</Words>
  <Application>Microsoft Office PowerPoint</Application>
  <PresentationFormat>Widescreen</PresentationFormat>
  <Paragraphs>584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97</cp:revision>
  <dcterms:created xsi:type="dcterms:W3CDTF">2020-01-20T05:08:25Z</dcterms:created>
  <dcterms:modified xsi:type="dcterms:W3CDTF">2021-07-01T08:09:43Z</dcterms:modified>
</cp:coreProperties>
</file>